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73" r:id="rId2"/>
    <p:sldId id="274" r:id="rId3"/>
    <p:sldId id="275" r:id="rId4"/>
    <p:sldId id="276" r:id="rId5"/>
    <p:sldId id="277" r:id="rId6"/>
    <p:sldId id="286" r:id="rId7"/>
    <p:sldId id="287" r:id="rId8"/>
    <p:sldId id="280" r:id="rId9"/>
    <p:sldId id="281" r:id="rId10"/>
    <p:sldId id="282" r:id="rId11"/>
    <p:sldId id="283" r:id="rId12"/>
    <p:sldId id="284" r:id="rId13"/>
    <p:sldId id="285" r:id="rId14"/>
  </p:sldIdLst>
  <p:sldSz cx="9144000" cy="6858000" type="screen4x3"/>
  <p:notesSz cx="6797675" cy="99314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76" autoAdjust="0"/>
    <p:restoredTop sz="94632" autoAdjust="0"/>
  </p:normalViewPr>
  <p:slideViewPr>
    <p:cSldViewPr>
      <p:cViewPr varScale="1">
        <p:scale>
          <a:sx n="85" d="100"/>
          <a:sy n="85" d="100"/>
        </p:scale>
        <p:origin x="1146" y="90"/>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5CCCB8-CFEF-4919-B2C8-CEE070453F3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fr-FR"/>
        </a:p>
      </dgm:t>
    </dgm:pt>
    <dgm:pt modelId="{BF307A1A-871D-4A28-A023-6FF84E81AA62}">
      <dgm:prSet phldrT="[Texte]" custT="1"/>
      <dgm:spPr/>
      <dgm:t>
        <a:bodyPr/>
        <a:lstStyle/>
        <a:p>
          <a:r>
            <a:rPr lang="fr-FR" sz="1800" b="1" dirty="0"/>
            <a:t>Les compétences de l’utilisateur/apprenant</a:t>
          </a:r>
        </a:p>
      </dgm:t>
    </dgm:pt>
    <dgm:pt modelId="{6DCE5467-17A9-4556-9903-203622211EB9}" type="parTrans" cxnId="{FAC58C3F-DEF3-4405-B56C-F07BC5813D81}">
      <dgm:prSet/>
      <dgm:spPr/>
      <dgm:t>
        <a:bodyPr/>
        <a:lstStyle/>
        <a:p>
          <a:endParaRPr lang="fr-FR"/>
        </a:p>
      </dgm:t>
    </dgm:pt>
    <dgm:pt modelId="{6B4AC916-7CF1-4D43-9B02-533349C1AD3A}" type="sibTrans" cxnId="{FAC58C3F-DEF3-4405-B56C-F07BC5813D81}">
      <dgm:prSet/>
      <dgm:spPr/>
      <dgm:t>
        <a:bodyPr/>
        <a:lstStyle/>
        <a:p>
          <a:endParaRPr lang="fr-FR"/>
        </a:p>
      </dgm:t>
    </dgm:pt>
    <dgm:pt modelId="{D75F54A9-48FE-466E-9C29-79DE3A9A2E98}">
      <dgm:prSet phldrT="[Texte]" custT="1"/>
      <dgm:spPr/>
      <dgm:t>
        <a:bodyPr/>
        <a:lstStyle/>
        <a:p>
          <a:r>
            <a:rPr lang="fr-FR" sz="1600" b="1" dirty="0"/>
            <a:t>Compétences générales</a:t>
          </a:r>
        </a:p>
      </dgm:t>
    </dgm:pt>
    <dgm:pt modelId="{EED09C60-253F-455C-B02E-25385472FE47}" type="parTrans" cxnId="{FA74F68D-0980-4FEB-8AA4-FD688C2D6F0C}">
      <dgm:prSet/>
      <dgm:spPr/>
      <dgm:t>
        <a:bodyPr/>
        <a:lstStyle/>
        <a:p>
          <a:endParaRPr lang="fr-FR"/>
        </a:p>
      </dgm:t>
    </dgm:pt>
    <dgm:pt modelId="{833261A1-F6ED-4693-ACA9-D1882F481A07}" type="sibTrans" cxnId="{FA74F68D-0980-4FEB-8AA4-FD688C2D6F0C}">
      <dgm:prSet/>
      <dgm:spPr/>
      <dgm:t>
        <a:bodyPr/>
        <a:lstStyle/>
        <a:p>
          <a:endParaRPr lang="fr-FR"/>
        </a:p>
      </dgm:t>
    </dgm:pt>
    <dgm:pt modelId="{E9D4E80F-6BD4-4358-A29F-01BB4FFA946A}">
      <dgm:prSet phldrT="[Texte]"/>
      <dgm:spPr/>
      <dgm:t>
        <a:bodyPr/>
        <a:lstStyle/>
        <a:p>
          <a:r>
            <a:rPr lang="fr-FR" b="1" dirty="0"/>
            <a:t>Compétence linguistique </a:t>
          </a:r>
          <a:r>
            <a:rPr lang="fr-FR" dirty="0"/>
            <a:t>lexique grammaire sémantique phonologie orthographe orthoépie</a:t>
          </a:r>
        </a:p>
      </dgm:t>
    </dgm:pt>
    <dgm:pt modelId="{BCF32A57-BE5E-4942-8F77-B429CF571473}" type="parTrans" cxnId="{A7C5BE02-8213-49E1-BE29-ED20EDB883A0}">
      <dgm:prSet/>
      <dgm:spPr/>
      <dgm:t>
        <a:bodyPr/>
        <a:lstStyle/>
        <a:p>
          <a:endParaRPr lang="fr-FR"/>
        </a:p>
      </dgm:t>
    </dgm:pt>
    <dgm:pt modelId="{770151C6-BE1E-433D-95D9-DCFA81C89955}" type="sibTrans" cxnId="{A7C5BE02-8213-49E1-BE29-ED20EDB883A0}">
      <dgm:prSet/>
      <dgm:spPr/>
      <dgm:t>
        <a:bodyPr/>
        <a:lstStyle/>
        <a:p>
          <a:endParaRPr lang="fr-FR"/>
        </a:p>
      </dgm:t>
    </dgm:pt>
    <dgm:pt modelId="{8C12B45C-52FE-4A4A-841A-B27269BB378F}">
      <dgm:prSet phldrT="[Texte]" custT="1"/>
      <dgm:spPr/>
      <dgm:t>
        <a:bodyPr/>
        <a:lstStyle/>
        <a:p>
          <a:r>
            <a:rPr lang="fr-FR" sz="1400" b="1" dirty="0"/>
            <a:t>Compétence sociolinguistique </a:t>
          </a:r>
          <a:r>
            <a:rPr lang="fr-FR" sz="1400" dirty="0"/>
            <a:t>marqueurs linguistiques des relations sociales /  règles de politesse / expressions / différences de registres / dialectes et accents</a:t>
          </a:r>
        </a:p>
      </dgm:t>
    </dgm:pt>
    <dgm:pt modelId="{04A01770-A93E-4D59-8F80-18FD444D4451}" type="parTrans" cxnId="{EACCE5C0-DBE5-4C4D-8AE5-B64AA6922D3B}">
      <dgm:prSet/>
      <dgm:spPr/>
      <dgm:t>
        <a:bodyPr/>
        <a:lstStyle/>
        <a:p>
          <a:endParaRPr lang="fr-FR"/>
        </a:p>
      </dgm:t>
    </dgm:pt>
    <dgm:pt modelId="{C2FB83C6-24CD-42C4-8BAB-B85EDB126B2A}" type="sibTrans" cxnId="{EACCE5C0-DBE5-4C4D-8AE5-B64AA6922D3B}">
      <dgm:prSet/>
      <dgm:spPr/>
      <dgm:t>
        <a:bodyPr/>
        <a:lstStyle/>
        <a:p>
          <a:endParaRPr lang="fr-FR"/>
        </a:p>
      </dgm:t>
    </dgm:pt>
    <dgm:pt modelId="{3D6F00A9-C02D-4834-B180-4B33ABDD26CC}">
      <dgm:prSet phldrT="[Texte]" custT="1"/>
      <dgm:spPr/>
      <dgm:t>
        <a:bodyPr/>
        <a:lstStyle/>
        <a:p>
          <a:r>
            <a:rPr lang="fr-FR" sz="1400" b="1" dirty="0"/>
            <a:t>Compétence communicative langagière</a:t>
          </a:r>
        </a:p>
      </dgm:t>
    </dgm:pt>
    <dgm:pt modelId="{18F60704-373D-4A9A-88A9-B9B316ABEB3A}" type="parTrans" cxnId="{DD4D464F-2681-4944-8C8A-7F6F3E2CA5B9}">
      <dgm:prSet/>
      <dgm:spPr/>
      <dgm:t>
        <a:bodyPr/>
        <a:lstStyle/>
        <a:p>
          <a:endParaRPr lang="fr-FR"/>
        </a:p>
      </dgm:t>
    </dgm:pt>
    <dgm:pt modelId="{D18B860A-0A38-417D-82F3-67EFFFCCE864}" type="sibTrans" cxnId="{DD4D464F-2681-4944-8C8A-7F6F3E2CA5B9}">
      <dgm:prSet/>
      <dgm:spPr/>
      <dgm:t>
        <a:bodyPr/>
        <a:lstStyle/>
        <a:p>
          <a:endParaRPr lang="fr-FR"/>
        </a:p>
      </dgm:t>
    </dgm:pt>
    <dgm:pt modelId="{2E301299-5F0E-4195-8B9E-E521583E254C}">
      <dgm:prSet phldrT="[Texte]" custT="1"/>
      <dgm:spPr/>
      <dgm:t>
        <a:bodyPr/>
        <a:lstStyle/>
        <a:p>
          <a:r>
            <a:rPr lang="fr-FR" sz="1400" b="1" dirty="0"/>
            <a:t>Compétence pragmatique </a:t>
          </a:r>
          <a:r>
            <a:rPr lang="fr-FR" sz="1400" dirty="0"/>
            <a:t>discours fonctions  </a:t>
          </a:r>
        </a:p>
      </dgm:t>
    </dgm:pt>
    <dgm:pt modelId="{EE2965CF-FC0E-456E-AECD-96781EE9C688}" type="parTrans" cxnId="{1C2FF142-8D57-4973-95C8-FE16A959B6B0}">
      <dgm:prSet/>
      <dgm:spPr/>
      <dgm:t>
        <a:bodyPr/>
        <a:lstStyle/>
        <a:p>
          <a:endParaRPr lang="fr-FR"/>
        </a:p>
      </dgm:t>
    </dgm:pt>
    <dgm:pt modelId="{F93AC7B1-CD7A-458E-9866-19CEFB0EEF69}" type="sibTrans" cxnId="{1C2FF142-8D57-4973-95C8-FE16A959B6B0}">
      <dgm:prSet/>
      <dgm:spPr/>
      <dgm:t>
        <a:bodyPr/>
        <a:lstStyle/>
        <a:p>
          <a:endParaRPr lang="fr-FR"/>
        </a:p>
      </dgm:t>
    </dgm:pt>
    <dgm:pt modelId="{B6EF7252-7C5A-4001-A64B-507BA9982FB8}">
      <dgm:prSet phldrT="[Texte]"/>
      <dgm:spPr/>
      <dgm:t>
        <a:bodyPr/>
        <a:lstStyle/>
        <a:p>
          <a:endParaRPr lang="fr-FR" dirty="0"/>
        </a:p>
      </dgm:t>
    </dgm:pt>
    <dgm:pt modelId="{F0F1F99C-F99C-40EF-A537-6FFD6A71A13F}" type="parTrans" cxnId="{A2769DDE-FBCA-4F3C-B393-4D557E34CFB4}">
      <dgm:prSet/>
      <dgm:spPr/>
      <dgm:t>
        <a:bodyPr/>
        <a:lstStyle/>
        <a:p>
          <a:endParaRPr lang="fr-FR"/>
        </a:p>
      </dgm:t>
    </dgm:pt>
    <dgm:pt modelId="{E77489CE-8CB6-48B3-9CBB-A0D91DC1B577}" type="sibTrans" cxnId="{A2769DDE-FBCA-4F3C-B393-4D557E34CFB4}">
      <dgm:prSet/>
      <dgm:spPr/>
      <dgm:t>
        <a:bodyPr/>
        <a:lstStyle/>
        <a:p>
          <a:endParaRPr lang="fr-FR"/>
        </a:p>
      </dgm:t>
    </dgm:pt>
    <dgm:pt modelId="{BAD453E7-5349-4957-9CDB-8B26B59C358B}" type="pres">
      <dgm:prSet presAssocID="{145CCCB8-CFEF-4919-B2C8-CEE070453F3C}" presName="hierChild1" presStyleCnt="0">
        <dgm:presLayoutVars>
          <dgm:chPref val="1"/>
          <dgm:dir/>
          <dgm:animOne val="branch"/>
          <dgm:animLvl val="lvl"/>
          <dgm:resizeHandles/>
        </dgm:presLayoutVars>
      </dgm:prSet>
      <dgm:spPr/>
    </dgm:pt>
    <dgm:pt modelId="{4FA8CB1D-6FFC-4E72-9AFE-65F163737AB0}" type="pres">
      <dgm:prSet presAssocID="{BF307A1A-871D-4A28-A023-6FF84E81AA62}" presName="hierRoot1" presStyleCnt="0"/>
      <dgm:spPr/>
    </dgm:pt>
    <dgm:pt modelId="{6A95BFBE-0410-4D61-A010-6FBB83D10B75}" type="pres">
      <dgm:prSet presAssocID="{BF307A1A-871D-4A28-A023-6FF84E81AA62}" presName="composite" presStyleCnt="0"/>
      <dgm:spPr/>
    </dgm:pt>
    <dgm:pt modelId="{B29ED0CA-7DBD-4F4C-B336-87F8C8DDED06}" type="pres">
      <dgm:prSet presAssocID="{BF307A1A-871D-4A28-A023-6FF84E81AA62}" presName="background" presStyleLbl="node0" presStyleIdx="0" presStyleCnt="1"/>
      <dgm:spPr/>
    </dgm:pt>
    <dgm:pt modelId="{47BE7260-58E0-4F75-AD44-884B986B02A3}" type="pres">
      <dgm:prSet presAssocID="{BF307A1A-871D-4A28-A023-6FF84E81AA62}" presName="text" presStyleLbl="fgAcc0" presStyleIdx="0" presStyleCnt="1" custScaleX="270687" custScaleY="61911" custLinFactNeighborX="-69853" custLinFactNeighborY="-19968">
        <dgm:presLayoutVars>
          <dgm:chPref val="3"/>
        </dgm:presLayoutVars>
      </dgm:prSet>
      <dgm:spPr/>
    </dgm:pt>
    <dgm:pt modelId="{5A9743FD-3984-497E-8464-0B5017705D66}" type="pres">
      <dgm:prSet presAssocID="{BF307A1A-871D-4A28-A023-6FF84E81AA62}" presName="hierChild2" presStyleCnt="0"/>
      <dgm:spPr/>
    </dgm:pt>
    <dgm:pt modelId="{2BCC5E21-32B9-4405-9D8F-AB731238CE39}" type="pres">
      <dgm:prSet presAssocID="{EED09C60-253F-455C-B02E-25385472FE47}" presName="Name10" presStyleLbl="parChTrans1D2" presStyleIdx="0" presStyleCnt="2"/>
      <dgm:spPr/>
    </dgm:pt>
    <dgm:pt modelId="{95FE2ACA-6711-483B-A870-E7F711A37EE9}" type="pres">
      <dgm:prSet presAssocID="{D75F54A9-48FE-466E-9C29-79DE3A9A2E98}" presName="hierRoot2" presStyleCnt="0"/>
      <dgm:spPr/>
    </dgm:pt>
    <dgm:pt modelId="{B5833198-0150-402C-83F8-0246E839DA8C}" type="pres">
      <dgm:prSet presAssocID="{D75F54A9-48FE-466E-9C29-79DE3A9A2E98}" presName="composite2" presStyleCnt="0"/>
      <dgm:spPr/>
    </dgm:pt>
    <dgm:pt modelId="{D7E89BF9-D6D0-4A30-899E-C7C29DA6435B}" type="pres">
      <dgm:prSet presAssocID="{D75F54A9-48FE-466E-9C29-79DE3A9A2E98}" presName="background2" presStyleLbl="node2" presStyleIdx="0" presStyleCnt="2"/>
      <dgm:spPr/>
    </dgm:pt>
    <dgm:pt modelId="{E8289766-BCA6-49EE-8A1A-ABF3C802351E}" type="pres">
      <dgm:prSet presAssocID="{D75F54A9-48FE-466E-9C29-79DE3A9A2E98}" presName="text2" presStyleLbl="fgAcc2" presStyleIdx="0" presStyleCnt="2" custScaleX="190954" custScaleY="46246">
        <dgm:presLayoutVars>
          <dgm:chPref val="3"/>
        </dgm:presLayoutVars>
      </dgm:prSet>
      <dgm:spPr/>
    </dgm:pt>
    <dgm:pt modelId="{052F331B-3893-4C53-9B0C-36E156140DC6}" type="pres">
      <dgm:prSet presAssocID="{D75F54A9-48FE-466E-9C29-79DE3A9A2E98}" presName="hierChild3" presStyleCnt="0"/>
      <dgm:spPr/>
    </dgm:pt>
    <dgm:pt modelId="{E3B2C5CD-0AC8-4E4C-A0ED-7FFF6FB0ABDE}" type="pres">
      <dgm:prSet presAssocID="{BCF32A57-BE5E-4942-8F77-B429CF571473}" presName="Name17" presStyleLbl="parChTrans1D3" presStyleIdx="0" presStyleCnt="4"/>
      <dgm:spPr/>
    </dgm:pt>
    <dgm:pt modelId="{1769FA41-7F82-4F76-8D90-E1C9FD36561D}" type="pres">
      <dgm:prSet presAssocID="{E9D4E80F-6BD4-4358-A29F-01BB4FFA946A}" presName="hierRoot3" presStyleCnt="0"/>
      <dgm:spPr/>
    </dgm:pt>
    <dgm:pt modelId="{987ACDF9-7C35-4DFD-AD3D-74DB23C22C77}" type="pres">
      <dgm:prSet presAssocID="{E9D4E80F-6BD4-4358-A29F-01BB4FFA946A}" presName="composite3" presStyleCnt="0"/>
      <dgm:spPr/>
    </dgm:pt>
    <dgm:pt modelId="{BFF46160-B25E-4757-92B3-84BA8E612536}" type="pres">
      <dgm:prSet presAssocID="{E9D4E80F-6BD4-4358-A29F-01BB4FFA946A}" presName="background3" presStyleLbl="node3" presStyleIdx="0" presStyleCnt="4"/>
      <dgm:spPr/>
    </dgm:pt>
    <dgm:pt modelId="{D1268530-A3BC-4832-ACEA-A270842B1C54}" type="pres">
      <dgm:prSet presAssocID="{E9D4E80F-6BD4-4358-A29F-01BB4FFA946A}" presName="text3" presStyleLbl="fgAcc3" presStyleIdx="0" presStyleCnt="4" custScaleX="134569" custScaleY="265915" custLinFactNeighborX="-2494" custLinFactNeighborY="-18778">
        <dgm:presLayoutVars>
          <dgm:chPref val="3"/>
        </dgm:presLayoutVars>
      </dgm:prSet>
      <dgm:spPr/>
    </dgm:pt>
    <dgm:pt modelId="{C97B7A30-7DFE-4B9A-8489-35F6788A27A5}" type="pres">
      <dgm:prSet presAssocID="{E9D4E80F-6BD4-4358-A29F-01BB4FFA946A}" presName="hierChild4" presStyleCnt="0"/>
      <dgm:spPr/>
    </dgm:pt>
    <dgm:pt modelId="{2FC6FC85-264D-4664-BD11-A5DE949F7489}" type="pres">
      <dgm:prSet presAssocID="{F0F1F99C-F99C-40EF-A537-6FFD6A71A13F}" presName="Name17" presStyleLbl="parChTrans1D3" presStyleIdx="1" presStyleCnt="4"/>
      <dgm:spPr/>
    </dgm:pt>
    <dgm:pt modelId="{3403177B-7ECB-435A-88CA-963A1D385136}" type="pres">
      <dgm:prSet presAssocID="{B6EF7252-7C5A-4001-A64B-507BA9982FB8}" presName="hierRoot3" presStyleCnt="0"/>
      <dgm:spPr/>
    </dgm:pt>
    <dgm:pt modelId="{E80250F9-40DA-4B66-8DF2-7F64F57B7871}" type="pres">
      <dgm:prSet presAssocID="{B6EF7252-7C5A-4001-A64B-507BA9982FB8}" presName="composite3" presStyleCnt="0"/>
      <dgm:spPr/>
    </dgm:pt>
    <dgm:pt modelId="{205F7584-808C-4FEC-8C21-0317118F0127}" type="pres">
      <dgm:prSet presAssocID="{B6EF7252-7C5A-4001-A64B-507BA9982FB8}" presName="background3" presStyleLbl="node3" presStyleIdx="1" presStyleCnt="4"/>
      <dgm:spPr/>
    </dgm:pt>
    <dgm:pt modelId="{CB1AFD41-A0D8-4CF1-B8E6-1F9E49209C18}" type="pres">
      <dgm:prSet presAssocID="{B6EF7252-7C5A-4001-A64B-507BA9982FB8}" presName="text3" presStyleLbl="fgAcc3" presStyleIdx="1" presStyleCnt="4" custLinFactX="1246" custLinFactNeighborX="100000" custLinFactNeighborY="878">
        <dgm:presLayoutVars>
          <dgm:chPref val="3"/>
        </dgm:presLayoutVars>
      </dgm:prSet>
      <dgm:spPr/>
    </dgm:pt>
    <dgm:pt modelId="{9FDA01B4-2F60-4A1C-A45B-9E5A5D593E5E}" type="pres">
      <dgm:prSet presAssocID="{B6EF7252-7C5A-4001-A64B-507BA9982FB8}" presName="hierChild4" presStyleCnt="0"/>
      <dgm:spPr/>
    </dgm:pt>
    <dgm:pt modelId="{FA05B8F8-6589-4A3B-9BF6-D507F468C2E0}" type="pres">
      <dgm:prSet presAssocID="{04A01770-A93E-4D59-8F80-18FD444D4451}" presName="Name17" presStyleLbl="parChTrans1D3" presStyleIdx="2" presStyleCnt="4"/>
      <dgm:spPr/>
    </dgm:pt>
    <dgm:pt modelId="{57330275-975B-4221-B188-69B6724EFD9C}" type="pres">
      <dgm:prSet presAssocID="{8C12B45C-52FE-4A4A-841A-B27269BB378F}" presName="hierRoot3" presStyleCnt="0"/>
      <dgm:spPr/>
    </dgm:pt>
    <dgm:pt modelId="{92326350-FE26-4C15-8B91-9556EB234B69}" type="pres">
      <dgm:prSet presAssocID="{8C12B45C-52FE-4A4A-841A-B27269BB378F}" presName="composite3" presStyleCnt="0"/>
      <dgm:spPr/>
    </dgm:pt>
    <dgm:pt modelId="{03B119A9-A619-417A-BC3C-4D29DA357C24}" type="pres">
      <dgm:prSet presAssocID="{8C12B45C-52FE-4A4A-841A-B27269BB378F}" presName="background3" presStyleLbl="node3" presStyleIdx="2" presStyleCnt="4"/>
      <dgm:spPr/>
    </dgm:pt>
    <dgm:pt modelId="{A01144EF-A5B9-4036-9E3F-82EBB34950D2}" type="pres">
      <dgm:prSet presAssocID="{8C12B45C-52FE-4A4A-841A-B27269BB378F}" presName="text3" presStyleLbl="fgAcc3" presStyleIdx="2" presStyleCnt="4" custScaleX="236913" custScaleY="234869" custLinFactNeighborX="-38258" custLinFactNeighborY="-1543">
        <dgm:presLayoutVars>
          <dgm:chPref val="3"/>
        </dgm:presLayoutVars>
      </dgm:prSet>
      <dgm:spPr/>
    </dgm:pt>
    <dgm:pt modelId="{8C635678-7E85-44F4-AA9B-B0A98622DCC8}" type="pres">
      <dgm:prSet presAssocID="{8C12B45C-52FE-4A4A-841A-B27269BB378F}" presName="hierChild4" presStyleCnt="0"/>
      <dgm:spPr/>
    </dgm:pt>
    <dgm:pt modelId="{46257B58-D583-43B4-8D13-FAC3EAAF1734}" type="pres">
      <dgm:prSet presAssocID="{18F60704-373D-4A9A-88A9-B9B316ABEB3A}" presName="Name10" presStyleLbl="parChTrans1D2" presStyleIdx="1" presStyleCnt="2"/>
      <dgm:spPr/>
    </dgm:pt>
    <dgm:pt modelId="{91DE2928-3B6F-4CD8-A222-00ED4E050A3E}" type="pres">
      <dgm:prSet presAssocID="{3D6F00A9-C02D-4834-B180-4B33ABDD26CC}" presName="hierRoot2" presStyleCnt="0"/>
      <dgm:spPr/>
    </dgm:pt>
    <dgm:pt modelId="{9A253E9A-9FCD-4C41-BABE-EAE18E043ACC}" type="pres">
      <dgm:prSet presAssocID="{3D6F00A9-C02D-4834-B180-4B33ABDD26CC}" presName="composite2" presStyleCnt="0"/>
      <dgm:spPr/>
    </dgm:pt>
    <dgm:pt modelId="{89C40370-1386-4C6D-96DA-5551665EB6AB}" type="pres">
      <dgm:prSet presAssocID="{3D6F00A9-C02D-4834-B180-4B33ABDD26CC}" presName="background2" presStyleLbl="node2" presStyleIdx="1" presStyleCnt="2"/>
      <dgm:spPr/>
    </dgm:pt>
    <dgm:pt modelId="{B496790D-4D46-44A7-8FB7-6F9556457CFF}" type="pres">
      <dgm:prSet presAssocID="{3D6F00A9-C02D-4834-B180-4B33ABDD26CC}" presName="text2" presStyleLbl="fgAcc2" presStyleIdx="1" presStyleCnt="2" custScaleX="214088" custScaleY="46220">
        <dgm:presLayoutVars>
          <dgm:chPref val="3"/>
        </dgm:presLayoutVars>
      </dgm:prSet>
      <dgm:spPr/>
    </dgm:pt>
    <dgm:pt modelId="{10D37576-16DC-4A1D-B69B-828993B3B089}" type="pres">
      <dgm:prSet presAssocID="{3D6F00A9-C02D-4834-B180-4B33ABDD26CC}" presName="hierChild3" presStyleCnt="0"/>
      <dgm:spPr/>
    </dgm:pt>
    <dgm:pt modelId="{DD850097-34C4-4837-B965-44A233463563}" type="pres">
      <dgm:prSet presAssocID="{EE2965CF-FC0E-456E-AECD-96781EE9C688}" presName="Name17" presStyleLbl="parChTrans1D3" presStyleIdx="3" presStyleCnt="4"/>
      <dgm:spPr/>
    </dgm:pt>
    <dgm:pt modelId="{6D47C7C4-2A25-4388-9C2D-4EB9445E294C}" type="pres">
      <dgm:prSet presAssocID="{2E301299-5F0E-4195-8B9E-E521583E254C}" presName="hierRoot3" presStyleCnt="0"/>
      <dgm:spPr/>
    </dgm:pt>
    <dgm:pt modelId="{BCDB5F69-1DFB-49BB-9678-F5A37DB6183D}" type="pres">
      <dgm:prSet presAssocID="{2E301299-5F0E-4195-8B9E-E521583E254C}" presName="composite3" presStyleCnt="0"/>
      <dgm:spPr/>
    </dgm:pt>
    <dgm:pt modelId="{9423D824-9B9E-42B0-9ACB-C2B2421C14F9}" type="pres">
      <dgm:prSet presAssocID="{2E301299-5F0E-4195-8B9E-E521583E254C}" presName="background3" presStyleLbl="node3" presStyleIdx="3" presStyleCnt="4"/>
      <dgm:spPr/>
    </dgm:pt>
    <dgm:pt modelId="{A0CE1923-491F-4663-9386-2DC77E28FE03}" type="pres">
      <dgm:prSet presAssocID="{2E301299-5F0E-4195-8B9E-E521583E254C}" presName="text3" presStyleLbl="fgAcc3" presStyleIdx="3" presStyleCnt="4" custScaleX="130195" custScaleY="248167" custLinFactNeighborX="-9701" custLinFactNeighborY="7987">
        <dgm:presLayoutVars>
          <dgm:chPref val="3"/>
        </dgm:presLayoutVars>
      </dgm:prSet>
      <dgm:spPr/>
    </dgm:pt>
    <dgm:pt modelId="{D0B08C10-81E5-449A-93BA-D45EB2B16A83}" type="pres">
      <dgm:prSet presAssocID="{2E301299-5F0E-4195-8B9E-E521583E254C}" presName="hierChild4" presStyleCnt="0"/>
      <dgm:spPr/>
    </dgm:pt>
  </dgm:ptLst>
  <dgm:cxnLst>
    <dgm:cxn modelId="{A7C5BE02-8213-49E1-BE29-ED20EDB883A0}" srcId="{D75F54A9-48FE-466E-9C29-79DE3A9A2E98}" destId="{E9D4E80F-6BD4-4358-A29F-01BB4FFA946A}" srcOrd="0" destOrd="0" parTransId="{BCF32A57-BE5E-4942-8F77-B429CF571473}" sibTransId="{770151C6-BE1E-433D-95D9-DCFA81C89955}"/>
    <dgm:cxn modelId="{08333418-7EF9-405C-9E1B-322EB4C83A9E}" type="presOf" srcId="{B6EF7252-7C5A-4001-A64B-507BA9982FB8}" destId="{CB1AFD41-A0D8-4CF1-B8E6-1F9E49209C18}" srcOrd="0" destOrd="0" presId="urn:microsoft.com/office/officeart/2005/8/layout/hierarchy1"/>
    <dgm:cxn modelId="{6AE8C032-982E-48EF-A657-842883E4F2B3}" type="presOf" srcId="{3D6F00A9-C02D-4834-B180-4B33ABDD26CC}" destId="{B496790D-4D46-44A7-8FB7-6F9556457CFF}" srcOrd="0" destOrd="0" presId="urn:microsoft.com/office/officeart/2005/8/layout/hierarchy1"/>
    <dgm:cxn modelId="{35D11938-39C4-4EBA-949D-5BA34C755D60}" type="presOf" srcId="{E9D4E80F-6BD4-4358-A29F-01BB4FFA946A}" destId="{D1268530-A3BC-4832-ACEA-A270842B1C54}" srcOrd="0" destOrd="0" presId="urn:microsoft.com/office/officeart/2005/8/layout/hierarchy1"/>
    <dgm:cxn modelId="{FAC58C3F-DEF3-4405-B56C-F07BC5813D81}" srcId="{145CCCB8-CFEF-4919-B2C8-CEE070453F3C}" destId="{BF307A1A-871D-4A28-A023-6FF84E81AA62}" srcOrd="0" destOrd="0" parTransId="{6DCE5467-17A9-4556-9903-203622211EB9}" sibTransId="{6B4AC916-7CF1-4D43-9B02-533349C1AD3A}"/>
    <dgm:cxn modelId="{1C2FF142-8D57-4973-95C8-FE16A959B6B0}" srcId="{3D6F00A9-C02D-4834-B180-4B33ABDD26CC}" destId="{2E301299-5F0E-4195-8B9E-E521583E254C}" srcOrd="0" destOrd="0" parTransId="{EE2965CF-FC0E-456E-AECD-96781EE9C688}" sibTransId="{F93AC7B1-CD7A-458E-9866-19CEFB0EEF69}"/>
    <dgm:cxn modelId="{C0D9086F-7022-475A-B8D3-33D257C1729A}" type="presOf" srcId="{2E301299-5F0E-4195-8B9E-E521583E254C}" destId="{A0CE1923-491F-4663-9386-2DC77E28FE03}" srcOrd="0" destOrd="0" presId="urn:microsoft.com/office/officeart/2005/8/layout/hierarchy1"/>
    <dgm:cxn modelId="{DD4D464F-2681-4944-8C8A-7F6F3E2CA5B9}" srcId="{BF307A1A-871D-4A28-A023-6FF84E81AA62}" destId="{3D6F00A9-C02D-4834-B180-4B33ABDD26CC}" srcOrd="1" destOrd="0" parTransId="{18F60704-373D-4A9A-88A9-B9B316ABEB3A}" sibTransId="{D18B860A-0A38-417D-82F3-67EFFFCCE864}"/>
    <dgm:cxn modelId="{5B9DE35A-1FA9-4E02-A033-19B5FB48DE78}" type="presOf" srcId="{BCF32A57-BE5E-4942-8F77-B429CF571473}" destId="{E3B2C5CD-0AC8-4E4C-A0ED-7FFF6FB0ABDE}" srcOrd="0" destOrd="0" presId="urn:microsoft.com/office/officeart/2005/8/layout/hierarchy1"/>
    <dgm:cxn modelId="{097F3B7E-2168-4E3A-8875-7B5798EBC4C7}" type="presOf" srcId="{F0F1F99C-F99C-40EF-A537-6FFD6A71A13F}" destId="{2FC6FC85-264D-4664-BD11-A5DE949F7489}" srcOrd="0" destOrd="0" presId="urn:microsoft.com/office/officeart/2005/8/layout/hierarchy1"/>
    <dgm:cxn modelId="{27EA3F7E-442A-467D-B2F5-458DC583936E}" type="presOf" srcId="{8C12B45C-52FE-4A4A-841A-B27269BB378F}" destId="{A01144EF-A5B9-4036-9E3F-82EBB34950D2}" srcOrd="0" destOrd="0" presId="urn:microsoft.com/office/officeart/2005/8/layout/hierarchy1"/>
    <dgm:cxn modelId="{FA74F68D-0980-4FEB-8AA4-FD688C2D6F0C}" srcId="{BF307A1A-871D-4A28-A023-6FF84E81AA62}" destId="{D75F54A9-48FE-466E-9C29-79DE3A9A2E98}" srcOrd="0" destOrd="0" parTransId="{EED09C60-253F-455C-B02E-25385472FE47}" sibTransId="{833261A1-F6ED-4693-ACA9-D1882F481A07}"/>
    <dgm:cxn modelId="{25AE4791-EB6F-432B-9522-6A9B90312978}" type="presOf" srcId="{145CCCB8-CFEF-4919-B2C8-CEE070453F3C}" destId="{BAD453E7-5349-4957-9CDB-8B26B59C358B}" srcOrd="0" destOrd="0" presId="urn:microsoft.com/office/officeart/2005/8/layout/hierarchy1"/>
    <dgm:cxn modelId="{7158D597-BDAB-4BCA-B51C-D9C114D1D003}" type="presOf" srcId="{EED09C60-253F-455C-B02E-25385472FE47}" destId="{2BCC5E21-32B9-4405-9D8F-AB731238CE39}" srcOrd="0" destOrd="0" presId="urn:microsoft.com/office/officeart/2005/8/layout/hierarchy1"/>
    <dgm:cxn modelId="{3A734A99-4258-4C96-B5D7-73D7E4470149}" type="presOf" srcId="{BF307A1A-871D-4A28-A023-6FF84E81AA62}" destId="{47BE7260-58E0-4F75-AD44-884B986B02A3}" srcOrd="0" destOrd="0" presId="urn:microsoft.com/office/officeart/2005/8/layout/hierarchy1"/>
    <dgm:cxn modelId="{01E085AD-DD5E-4F2B-870B-672C49950307}" type="presOf" srcId="{18F60704-373D-4A9A-88A9-B9B316ABEB3A}" destId="{46257B58-D583-43B4-8D13-FAC3EAAF1734}" srcOrd="0" destOrd="0" presId="urn:microsoft.com/office/officeart/2005/8/layout/hierarchy1"/>
    <dgm:cxn modelId="{DF938DAE-9E7E-4D17-83A7-A5C4FCCCE431}" type="presOf" srcId="{EE2965CF-FC0E-456E-AECD-96781EE9C688}" destId="{DD850097-34C4-4837-B965-44A233463563}" srcOrd="0" destOrd="0" presId="urn:microsoft.com/office/officeart/2005/8/layout/hierarchy1"/>
    <dgm:cxn modelId="{EACCE5C0-DBE5-4C4D-8AE5-B64AA6922D3B}" srcId="{D75F54A9-48FE-466E-9C29-79DE3A9A2E98}" destId="{8C12B45C-52FE-4A4A-841A-B27269BB378F}" srcOrd="2" destOrd="0" parTransId="{04A01770-A93E-4D59-8F80-18FD444D4451}" sibTransId="{C2FB83C6-24CD-42C4-8BAB-B85EDB126B2A}"/>
    <dgm:cxn modelId="{A2769DDE-FBCA-4F3C-B393-4D557E34CFB4}" srcId="{D75F54A9-48FE-466E-9C29-79DE3A9A2E98}" destId="{B6EF7252-7C5A-4001-A64B-507BA9982FB8}" srcOrd="1" destOrd="0" parTransId="{F0F1F99C-F99C-40EF-A537-6FFD6A71A13F}" sibTransId="{E77489CE-8CB6-48B3-9CBB-A0D91DC1B577}"/>
    <dgm:cxn modelId="{E4E7BAE0-70F9-4795-9511-67F29BB33DB7}" type="presOf" srcId="{D75F54A9-48FE-466E-9C29-79DE3A9A2E98}" destId="{E8289766-BCA6-49EE-8A1A-ABF3C802351E}" srcOrd="0" destOrd="0" presId="urn:microsoft.com/office/officeart/2005/8/layout/hierarchy1"/>
    <dgm:cxn modelId="{63E9DFED-D748-4867-8465-283384DD7019}" type="presOf" srcId="{04A01770-A93E-4D59-8F80-18FD444D4451}" destId="{FA05B8F8-6589-4A3B-9BF6-D507F468C2E0}" srcOrd="0" destOrd="0" presId="urn:microsoft.com/office/officeart/2005/8/layout/hierarchy1"/>
    <dgm:cxn modelId="{FFB51087-ECD6-4822-AFB9-938B1B6BF5E4}" type="presParOf" srcId="{BAD453E7-5349-4957-9CDB-8B26B59C358B}" destId="{4FA8CB1D-6FFC-4E72-9AFE-65F163737AB0}" srcOrd="0" destOrd="0" presId="urn:microsoft.com/office/officeart/2005/8/layout/hierarchy1"/>
    <dgm:cxn modelId="{85C7E9BE-5070-402C-B0F6-8649E045378E}" type="presParOf" srcId="{4FA8CB1D-6FFC-4E72-9AFE-65F163737AB0}" destId="{6A95BFBE-0410-4D61-A010-6FBB83D10B75}" srcOrd="0" destOrd="0" presId="urn:microsoft.com/office/officeart/2005/8/layout/hierarchy1"/>
    <dgm:cxn modelId="{92AB95B5-3C78-4DE3-87A2-BCA279B19615}" type="presParOf" srcId="{6A95BFBE-0410-4D61-A010-6FBB83D10B75}" destId="{B29ED0CA-7DBD-4F4C-B336-87F8C8DDED06}" srcOrd="0" destOrd="0" presId="urn:microsoft.com/office/officeart/2005/8/layout/hierarchy1"/>
    <dgm:cxn modelId="{755B3C43-357C-494D-A920-989D305B2FD5}" type="presParOf" srcId="{6A95BFBE-0410-4D61-A010-6FBB83D10B75}" destId="{47BE7260-58E0-4F75-AD44-884B986B02A3}" srcOrd="1" destOrd="0" presId="urn:microsoft.com/office/officeart/2005/8/layout/hierarchy1"/>
    <dgm:cxn modelId="{246EBB9F-59D9-4988-8697-E5A1F7FFD58B}" type="presParOf" srcId="{4FA8CB1D-6FFC-4E72-9AFE-65F163737AB0}" destId="{5A9743FD-3984-497E-8464-0B5017705D66}" srcOrd="1" destOrd="0" presId="urn:microsoft.com/office/officeart/2005/8/layout/hierarchy1"/>
    <dgm:cxn modelId="{77122A4C-E0F6-497B-BC34-DC55DFC74948}" type="presParOf" srcId="{5A9743FD-3984-497E-8464-0B5017705D66}" destId="{2BCC5E21-32B9-4405-9D8F-AB731238CE39}" srcOrd="0" destOrd="0" presId="urn:microsoft.com/office/officeart/2005/8/layout/hierarchy1"/>
    <dgm:cxn modelId="{3D037016-E8E5-4D97-A021-043E540DA68E}" type="presParOf" srcId="{5A9743FD-3984-497E-8464-0B5017705D66}" destId="{95FE2ACA-6711-483B-A870-E7F711A37EE9}" srcOrd="1" destOrd="0" presId="urn:microsoft.com/office/officeart/2005/8/layout/hierarchy1"/>
    <dgm:cxn modelId="{C89EBA39-203B-448A-B25E-D4B6C3B84C52}" type="presParOf" srcId="{95FE2ACA-6711-483B-A870-E7F711A37EE9}" destId="{B5833198-0150-402C-83F8-0246E839DA8C}" srcOrd="0" destOrd="0" presId="urn:microsoft.com/office/officeart/2005/8/layout/hierarchy1"/>
    <dgm:cxn modelId="{076CD238-B3A2-4B72-BCF0-031B859371A2}" type="presParOf" srcId="{B5833198-0150-402C-83F8-0246E839DA8C}" destId="{D7E89BF9-D6D0-4A30-899E-C7C29DA6435B}" srcOrd="0" destOrd="0" presId="urn:microsoft.com/office/officeart/2005/8/layout/hierarchy1"/>
    <dgm:cxn modelId="{DE1A9A21-6921-4C71-906F-92309E0E5770}" type="presParOf" srcId="{B5833198-0150-402C-83F8-0246E839DA8C}" destId="{E8289766-BCA6-49EE-8A1A-ABF3C802351E}" srcOrd="1" destOrd="0" presId="urn:microsoft.com/office/officeart/2005/8/layout/hierarchy1"/>
    <dgm:cxn modelId="{A2502D32-DC05-42B3-B969-051A8E293F96}" type="presParOf" srcId="{95FE2ACA-6711-483B-A870-E7F711A37EE9}" destId="{052F331B-3893-4C53-9B0C-36E156140DC6}" srcOrd="1" destOrd="0" presId="urn:microsoft.com/office/officeart/2005/8/layout/hierarchy1"/>
    <dgm:cxn modelId="{19649398-105E-44AF-BC7B-B2EE4BBEDBB5}" type="presParOf" srcId="{052F331B-3893-4C53-9B0C-36E156140DC6}" destId="{E3B2C5CD-0AC8-4E4C-A0ED-7FFF6FB0ABDE}" srcOrd="0" destOrd="0" presId="urn:microsoft.com/office/officeart/2005/8/layout/hierarchy1"/>
    <dgm:cxn modelId="{F05CDDA3-61A2-4792-BFFB-CDCF767F34A9}" type="presParOf" srcId="{052F331B-3893-4C53-9B0C-36E156140DC6}" destId="{1769FA41-7F82-4F76-8D90-E1C9FD36561D}" srcOrd="1" destOrd="0" presId="urn:microsoft.com/office/officeart/2005/8/layout/hierarchy1"/>
    <dgm:cxn modelId="{65D1BA95-5EA2-4C15-8729-287A1A59B65F}" type="presParOf" srcId="{1769FA41-7F82-4F76-8D90-E1C9FD36561D}" destId="{987ACDF9-7C35-4DFD-AD3D-74DB23C22C77}" srcOrd="0" destOrd="0" presId="urn:microsoft.com/office/officeart/2005/8/layout/hierarchy1"/>
    <dgm:cxn modelId="{8EDD6179-E08D-4DB8-9050-800EB1AFFF3C}" type="presParOf" srcId="{987ACDF9-7C35-4DFD-AD3D-74DB23C22C77}" destId="{BFF46160-B25E-4757-92B3-84BA8E612536}" srcOrd="0" destOrd="0" presId="urn:microsoft.com/office/officeart/2005/8/layout/hierarchy1"/>
    <dgm:cxn modelId="{D5D0A7F0-999D-447A-A426-F941A6780FBB}" type="presParOf" srcId="{987ACDF9-7C35-4DFD-AD3D-74DB23C22C77}" destId="{D1268530-A3BC-4832-ACEA-A270842B1C54}" srcOrd="1" destOrd="0" presId="urn:microsoft.com/office/officeart/2005/8/layout/hierarchy1"/>
    <dgm:cxn modelId="{164A1632-1177-4520-93D2-2700E5621F30}" type="presParOf" srcId="{1769FA41-7F82-4F76-8D90-E1C9FD36561D}" destId="{C97B7A30-7DFE-4B9A-8489-35F6788A27A5}" srcOrd="1" destOrd="0" presId="urn:microsoft.com/office/officeart/2005/8/layout/hierarchy1"/>
    <dgm:cxn modelId="{81878DD2-B909-4B97-8393-18EDC78802A2}" type="presParOf" srcId="{052F331B-3893-4C53-9B0C-36E156140DC6}" destId="{2FC6FC85-264D-4664-BD11-A5DE949F7489}" srcOrd="2" destOrd="0" presId="urn:microsoft.com/office/officeart/2005/8/layout/hierarchy1"/>
    <dgm:cxn modelId="{902E4E57-8B19-40C2-BF80-3EB323D03152}" type="presParOf" srcId="{052F331B-3893-4C53-9B0C-36E156140DC6}" destId="{3403177B-7ECB-435A-88CA-963A1D385136}" srcOrd="3" destOrd="0" presId="urn:microsoft.com/office/officeart/2005/8/layout/hierarchy1"/>
    <dgm:cxn modelId="{A57A2A94-47CB-4322-BEEB-E0D886C7C7CA}" type="presParOf" srcId="{3403177B-7ECB-435A-88CA-963A1D385136}" destId="{E80250F9-40DA-4B66-8DF2-7F64F57B7871}" srcOrd="0" destOrd="0" presId="urn:microsoft.com/office/officeart/2005/8/layout/hierarchy1"/>
    <dgm:cxn modelId="{3BEB1158-BBD9-4F8F-A7F8-9BE31EB599AE}" type="presParOf" srcId="{E80250F9-40DA-4B66-8DF2-7F64F57B7871}" destId="{205F7584-808C-4FEC-8C21-0317118F0127}" srcOrd="0" destOrd="0" presId="urn:microsoft.com/office/officeart/2005/8/layout/hierarchy1"/>
    <dgm:cxn modelId="{730F8EF7-91E1-4B7E-8708-F9BDA521C27F}" type="presParOf" srcId="{E80250F9-40DA-4B66-8DF2-7F64F57B7871}" destId="{CB1AFD41-A0D8-4CF1-B8E6-1F9E49209C18}" srcOrd="1" destOrd="0" presId="urn:microsoft.com/office/officeart/2005/8/layout/hierarchy1"/>
    <dgm:cxn modelId="{3DBAAE24-06D5-49C6-828B-F5972F86CB3E}" type="presParOf" srcId="{3403177B-7ECB-435A-88CA-963A1D385136}" destId="{9FDA01B4-2F60-4A1C-A45B-9E5A5D593E5E}" srcOrd="1" destOrd="0" presId="urn:microsoft.com/office/officeart/2005/8/layout/hierarchy1"/>
    <dgm:cxn modelId="{96147ECD-3EF1-4A3D-A38C-03AC19BEAAA1}" type="presParOf" srcId="{052F331B-3893-4C53-9B0C-36E156140DC6}" destId="{FA05B8F8-6589-4A3B-9BF6-D507F468C2E0}" srcOrd="4" destOrd="0" presId="urn:microsoft.com/office/officeart/2005/8/layout/hierarchy1"/>
    <dgm:cxn modelId="{89939F0B-6F7D-4F0E-8B8C-F520DD8AB7FE}" type="presParOf" srcId="{052F331B-3893-4C53-9B0C-36E156140DC6}" destId="{57330275-975B-4221-B188-69B6724EFD9C}" srcOrd="5" destOrd="0" presId="urn:microsoft.com/office/officeart/2005/8/layout/hierarchy1"/>
    <dgm:cxn modelId="{D49927D8-B557-4AB7-AE60-418DE5443A76}" type="presParOf" srcId="{57330275-975B-4221-B188-69B6724EFD9C}" destId="{92326350-FE26-4C15-8B91-9556EB234B69}" srcOrd="0" destOrd="0" presId="urn:microsoft.com/office/officeart/2005/8/layout/hierarchy1"/>
    <dgm:cxn modelId="{D0BFFD47-8C7D-48E9-9BD8-063807F1DB80}" type="presParOf" srcId="{92326350-FE26-4C15-8B91-9556EB234B69}" destId="{03B119A9-A619-417A-BC3C-4D29DA357C24}" srcOrd="0" destOrd="0" presId="urn:microsoft.com/office/officeart/2005/8/layout/hierarchy1"/>
    <dgm:cxn modelId="{F0354F6A-BEA5-4CF1-A07F-C75BCF846D9B}" type="presParOf" srcId="{92326350-FE26-4C15-8B91-9556EB234B69}" destId="{A01144EF-A5B9-4036-9E3F-82EBB34950D2}" srcOrd="1" destOrd="0" presId="urn:microsoft.com/office/officeart/2005/8/layout/hierarchy1"/>
    <dgm:cxn modelId="{66424B9B-E18C-4620-86ED-9C9B4CFEFFE1}" type="presParOf" srcId="{57330275-975B-4221-B188-69B6724EFD9C}" destId="{8C635678-7E85-44F4-AA9B-B0A98622DCC8}" srcOrd="1" destOrd="0" presId="urn:microsoft.com/office/officeart/2005/8/layout/hierarchy1"/>
    <dgm:cxn modelId="{657E8D9C-FEDC-47A2-85FB-91B542AD922E}" type="presParOf" srcId="{5A9743FD-3984-497E-8464-0B5017705D66}" destId="{46257B58-D583-43B4-8D13-FAC3EAAF1734}" srcOrd="2" destOrd="0" presId="urn:microsoft.com/office/officeart/2005/8/layout/hierarchy1"/>
    <dgm:cxn modelId="{9F4EF0EC-261A-4D09-B30A-E9DDEAEEDEF4}" type="presParOf" srcId="{5A9743FD-3984-497E-8464-0B5017705D66}" destId="{91DE2928-3B6F-4CD8-A222-00ED4E050A3E}" srcOrd="3" destOrd="0" presId="urn:microsoft.com/office/officeart/2005/8/layout/hierarchy1"/>
    <dgm:cxn modelId="{D55F8635-892E-4C21-97D2-854B776FB50D}" type="presParOf" srcId="{91DE2928-3B6F-4CD8-A222-00ED4E050A3E}" destId="{9A253E9A-9FCD-4C41-BABE-EAE18E043ACC}" srcOrd="0" destOrd="0" presId="urn:microsoft.com/office/officeart/2005/8/layout/hierarchy1"/>
    <dgm:cxn modelId="{7A8DA269-E9E1-4425-BC02-A075CD454A37}" type="presParOf" srcId="{9A253E9A-9FCD-4C41-BABE-EAE18E043ACC}" destId="{89C40370-1386-4C6D-96DA-5551665EB6AB}" srcOrd="0" destOrd="0" presId="urn:microsoft.com/office/officeart/2005/8/layout/hierarchy1"/>
    <dgm:cxn modelId="{1BB964C1-9218-43CE-B9D0-1663E2094221}" type="presParOf" srcId="{9A253E9A-9FCD-4C41-BABE-EAE18E043ACC}" destId="{B496790D-4D46-44A7-8FB7-6F9556457CFF}" srcOrd="1" destOrd="0" presId="urn:microsoft.com/office/officeart/2005/8/layout/hierarchy1"/>
    <dgm:cxn modelId="{BFD7103F-3FC4-457E-AE2B-C16CAE318693}" type="presParOf" srcId="{91DE2928-3B6F-4CD8-A222-00ED4E050A3E}" destId="{10D37576-16DC-4A1D-B69B-828993B3B089}" srcOrd="1" destOrd="0" presId="urn:microsoft.com/office/officeart/2005/8/layout/hierarchy1"/>
    <dgm:cxn modelId="{4E7D3C8D-B4B1-4822-8CBA-E4311BD8819D}" type="presParOf" srcId="{10D37576-16DC-4A1D-B69B-828993B3B089}" destId="{DD850097-34C4-4837-B965-44A233463563}" srcOrd="0" destOrd="0" presId="urn:microsoft.com/office/officeart/2005/8/layout/hierarchy1"/>
    <dgm:cxn modelId="{0F0877FB-7D04-4F71-91E6-CC4CAF428D23}" type="presParOf" srcId="{10D37576-16DC-4A1D-B69B-828993B3B089}" destId="{6D47C7C4-2A25-4388-9C2D-4EB9445E294C}" srcOrd="1" destOrd="0" presId="urn:microsoft.com/office/officeart/2005/8/layout/hierarchy1"/>
    <dgm:cxn modelId="{61F54EF8-93C6-4433-8A41-495052DF7BDD}" type="presParOf" srcId="{6D47C7C4-2A25-4388-9C2D-4EB9445E294C}" destId="{BCDB5F69-1DFB-49BB-9678-F5A37DB6183D}" srcOrd="0" destOrd="0" presId="urn:microsoft.com/office/officeart/2005/8/layout/hierarchy1"/>
    <dgm:cxn modelId="{47D8E8D7-5648-4E09-A8C9-D16450558312}" type="presParOf" srcId="{BCDB5F69-1DFB-49BB-9678-F5A37DB6183D}" destId="{9423D824-9B9E-42B0-9ACB-C2B2421C14F9}" srcOrd="0" destOrd="0" presId="urn:microsoft.com/office/officeart/2005/8/layout/hierarchy1"/>
    <dgm:cxn modelId="{1E381BA3-E7A0-4639-A9C0-8F86E1A913DF}" type="presParOf" srcId="{BCDB5F69-1DFB-49BB-9678-F5A37DB6183D}" destId="{A0CE1923-491F-4663-9386-2DC77E28FE03}" srcOrd="1" destOrd="0" presId="urn:microsoft.com/office/officeart/2005/8/layout/hierarchy1"/>
    <dgm:cxn modelId="{1993AA31-BFAC-4EEA-9C86-3D82DAAEEDD8}" type="presParOf" srcId="{6D47C7C4-2A25-4388-9C2D-4EB9445E294C}" destId="{D0B08C10-81E5-449A-93BA-D45EB2B16A8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850097-34C4-4837-B965-44A233463563}">
      <dsp:nvSpPr>
        <dsp:cNvPr id="0" name=""/>
        <dsp:cNvSpPr/>
      </dsp:nvSpPr>
      <dsp:spPr>
        <a:xfrm>
          <a:off x="6818287" y="1416177"/>
          <a:ext cx="111345" cy="392023"/>
        </a:xfrm>
        <a:custGeom>
          <a:avLst/>
          <a:gdLst/>
          <a:ahLst/>
          <a:cxnLst/>
          <a:rect l="0" t="0" r="0" b="0"/>
          <a:pathLst>
            <a:path>
              <a:moveTo>
                <a:pt x="111345" y="0"/>
              </a:moveTo>
              <a:lnTo>
                <a:pt x="111345" y="285694"/>
              </a:lnTo>
              <a:lnTo>
                <a:pt x="0" y="285694"/>
              </a:lnTo>
              <a:lnTo>
                <a:pt x="0" y="39202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257B58-D583-43B4-8D13-FAC3EAAF1734}">
      <dsp:nvSpPr>
        <dsp:cNvPr id="0" name=""/>
        <dsp:cNvSpPr/>
      </dsp:nvSpPr>
      <dsp:spPr>
        <a:xfrm>
          <a:off x="4212723" y="599963"/>
          <a:ext cx="2716909" cy="479345"/>
        </a:xfrm>
        <a:custGeom>
          <a:avLst/>
          <a:gdLst/>
          <a:ahLst/>
          <a:cxnLst/>
          <a:rect l="0" t="0" r="0" b="0"/>
          <a:pathLst>
            <a:path>
              <a:moveTo>
                <a:pt x="0" y="0"/>
              </a:moveTo>
              <a:lnTo>
                <a:pt x="0" y="373016"/>
              </a:lnTo>
              <a:lnTo>
                <a:pt x="2716909" y="373016"/>
              </a:lnTo>
              <a:lnTo>
                <a:pt x="2716909" y="4793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05B8F8-6589-4A3B-9BF6-D507F468C2E0}">
      <dsp:nvSpPr>
        <dsp:cNvPr id="0" name=""/>
        <dsp:cNvSpPr/>
      </dsp:nvSpPr>
      <dsp:spPr>
        <a:xfrm>
          <a:off x="2966561" y="1416366"/>
          <a:ext cx="1162107" cy="322565"/>
        </a:xfrm>
        <a:custGeom>
          <a:avLst/>
          <a:gdLst/>
          <a:ahLst/>
          <a:cxnLst/>
          <a:rect l="0" t="0" r="0" b="0"/>
          <a:pathLst>
            <a:path>
              <a:moveTo>
                <a:pt x="0" y="0"/>
              </a:moveTo>
              <a:lnTo>
                <a:pt x="0" y="216236"/>
              </a:lnTo>
              <a:lnTo>
                <a:pt x="1162107" y="216236"/>
              </a:lnTo>
              <a:lnTo>
                <a:pt x="1162107" y="32256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C6FC85-264D-4664-BD11-A5DE949F7489}">
      <dsp:nvSpPr>
        <dsp:cNvPr id="0" name=""/>
        <dsp:cNvSpPr/>
      </dsp:nvSpPr>
      <dsp:spPr>
        <a:xfrm>
          <a:off x="2966561" y="1416366"/>
          <a:ext cx="574736" cy="340210"/>
        </a:xfrm>
        <a:custGeom>
          <a:avLst/>
          <a:gdLst/>
          <a:ahLst/>
          <a:cxnLst/>
          <a:rect l="0" t="0" r="0" b="0"/>
          <a:pathLst>
            <a:path>
              <a:moveTo>
                <a:pt x="0" y="0"/>
              </a:moveTo>
              <a:lnTo>
                <a:pt x="0" y="233881"/>
              </a:lnTo>
              <a:lnTo>
                <a:pt x="574736" y="233881"/>
              </a:lnTo>
              <a:lnTo>
                <a:pt x="574736" y="3402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B2C5CD-0AC8-4E4C-A0ED-7FFF6FB0ABDE}">
      <dsp:nvSpPr>
        <dsp:cNvPr id="0" name=""/>
        <dsp:cNvSpPr/>
      </dsp:nvSpPr>
      <dsp:spPr>
        <a:xfrm>
          <a:off x="749372" y="1416366"/>
          <a:ext cx="2217188" cy="196950"/>
        </a:xfrm>
        <a:custGeom>
          <a:avLst/>
          <a:gdLst/>
          <a:ahLst/>
          <a:cxnLst/>
          <a:rect l="0" t="0" r="0" b="0"/>
          <a:pathLst>
            <a:path>
              <a:moveTo>
                <a:pt x="2217188" y="0"/>
              </a:moveTo>
              <a:lnTo>
                <a:pt x="2217188" y="90621"/>
              </a:lnTo>
              <a:lnTo>
                <a:pt x="0" y="90621"/>
              </a:lnTo>
              <a:lnTo>
                <a:pt x="0" y="1969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C5E21-32B9-4405-9D8F-AB731238CE39}">
      <dsp:nvSpPr>
        <dsp:cNvPr id="0" name=""/>
        <dsp:cNvSpPr/>
      </dsp:nvSpPr>
      <dsp:spPr>
        <a:xfrm>
          <a:off x="2966561" y="599963"/>
          <a:ext cx="1246162" cy="479345"/>
        </a:xfrm>
        <a:custGeom>
          <a:avLst/>
          <a:gdLst/>
          <a:ahLst/>
          <a:cxnLst/>
          <a:rect l="0" t="0" r="0" b="0"/>
          <a:pathLst>
            <a:path>
              <a:moveTo>
                <a:pt x="1246162" y="0"/>
              </a:moveTo>
              <a:lnTo>
                <a:pt x="1246162" y="373016"/>
              </a:lnTo>
              <a:lnTo>
                <a:pt x="0" y="373016"/>
              </a:lnTo>
              <a:lnTo>
                <a:pt x="0" y="4793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9ED0CA-7DBD-4F4C-B336-87F8C8DDED06}">
      <dsp:nvSpPr>
        <dsp:cNvPr id="0" name=""/>
        <dsp:cNvSpPr/>
      </dsp:nvSpPr>
      <dsp:spPr>
        <a:xfrm>
          <a:off x="2659284" y="148732"/>
          <a:ext cx="3106878" cy="451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BE7260-58E0-4F75-AD44-884B986B02A3}">
      <dsp:nvSpPr>
        <dsp:cNvPr id="0" name=""/>
        <dsp:cNvSpPr/>
      </dsp:nvSpPr>
      <dsp:spPr>
        <a:xfrm>
          <a:off x="2786815" y="269886"/>
          <a:ext cx="3106878" cy="4512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dirty="0"/>
            <a:t>Les compétences de l’utilisateur/apprenant</a:t>
          </a:r>
        </a:p>
      </dsp:txBody>
      <dsp:txXfrm>
        <a:off x="2800031" y="283102"/>
        <a:ext cx="3080446" cy="424798"/>
      </dsp:txXfrm>
    </dsp:sp>
    <dsp:sp modelId="{D7E89BF9-D6D0-4A30-899E-C7C29DA6435B}">
      <dsp:nvSpPr>
        <dsp:cNvPr id="0" name=""/>
        <dsp:cNvSpPr/>
      </dsp:nvSpPr>
      <dsp:spPr>
        <a:xfrm>
          <a:off x="1870700" y="1079308"/>
          <a:ext cx="2191722" cy="3370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289766-BCA6-49EE-8A1A-ABF3C802351E}">
      <dsp:nvSpPr>
        <dsp:cNvPr id="0" name=""/>
        <dsp:cNvSpPr/>
      </dsp:nvSpPr>
      <dsp:spPr>
        <a:xfrm>
          <a:off x="1998230" y="1200462"/>
          <a:ext cx="2191722" cy="3370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b="1" kern="1200" dirty="0"/>
            <a:t>Compétences générales</a:t>
          </a:r>
        </a:p>
      </dsp:txBody>
      <dsp:txXfrm>
        <a:off x="2008102" y="1210334"/>
        <a:ext cx="2171978" cy="317314"/>
      </dsp:txXfrm>
    </dsp:sp>
    <dsp:sp modelId="{BFF46160-B25E-4757-92B3-84BA8E612536}">
      <dsp:nvSpPr>
        <dsp:cNvPr id="0" name=""/>
        <dsp:cNvSpPr/>
      </dsp:nvSpPr>
      <dsp:spPr>
        <a:xfrm>
          <a:off x="-22902" y="1613317"/>
          <a:ext cx="1544549" cy="193808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268530-A3BC-4832-ACEA-A270842B1C54}">
      <dsp:nvSpPr>
        <dsp:cNvPr id="0" name=""/>
        <dsp:cNvSpPr/>
      </dsp:nvSpPr>
      <dsp:spPr>
        <a:xfrm>
          <a:off x="104628" y="1734471"/>
          <a:ext cx="1544549" cy="193808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1" kern="1200" dirty="0"/>
            <a:t>Compétence linguistique </a:t>
          </a:r>
          <a:r>
            <a:rPr lang="fr-FR" sz="1500" kern="1200" dirty="0"/>
            <a:t>lexique grammaire sémantique phonologie orthographe orthoépie</a:t>
          </a:r>
        </a:p>
      </dsp:txBody>
      <dsp:txXfrm>
        <a:off x="149866" y="1779709"/>
        <a:ext cx="1454073" cy="1847611"/>
      </dsp:txXfrm>
    </dsp:sp>
    <dsp:sp modelId="{205F7584-808C-4FEC-8C21-0317118F0127}">
      <dsp:nvSpPr>
        <dsp:cNvPr id="0" name=""/>
        <dsp:cNvSpPr/>
      </dsp:nvSpPr>
      <dsp:spPr>
        <a:xfrm>
          <a:off x="2967410" y="1756577"/>
          <a:ext cx="1147775" cy="72883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1AFD41-A0D8-4CF1-B8E6-1F9E49209C18}">
      <dsp:nvSpPr>
        <dsp:cNvPr id="0" name=""/>
        <dsp:cNvSpPr/>
      </dsp:nvSpPr>
      <dsp:spPr>
        <a:xfrm>
          <a:off x="3094941" y="1877731"/>
          <a:ext cx="1147775" cy="72883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endParaRPr lang="fr-FR" sz="1500" kern="1200" dirty="0"/>
        </a:p>
      </dsp:txBody>
      <dsp:txXfrm>
        <a:off x="3116288" y="1899078"/>
        <a:ext cx="1105081" cy="686143"/>
      </dsp:txXfrm>
    </dsp:sp>
    <dsp:sp modelId="{03B119A9-A619-417A-BC3C-4D29DA357C24}">
      <dsp:nvSpPr>
        <dsp:cNvPr id="0" name=""/>
        <dsp:cNvSpPr/>
      </dsp:nvSpPr>
      <dsp:spPr>
        <a:xfrm>
          <a:off x="2769054" y="1738932"/>
          <a:ext cx="2719228" cy="17118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1144EF-A5B9-4036-9E3F-82EBB34950D2}">
      <dsp:nvSpPr>
        <dsp:cNvPr id="0" name=""/>
        <dsp:cNvSpPr/>
      </dsp:nvSpPr>
      <dsp:spPr>
        <a:xfrm>
          <a:off x="2896585" y="1860086"/>
          <a:ext cx="2719228" cy="171181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b="1" kern="1200" dirty="0"/>
            <a:t>Compétence sociolinguistique </a:t>
          </a:r>
          <a:r>
            <a:rPr lang="fr-FR" sz="1400" kern="1200" dirty="0"/>
            <a:t>marqueurs linguistiques des relations sociales /  règles de politesse / expressions / différences de registres / dialectes et accents</a:t>
          </a:r>
        </a:p>
      </dsp:txBody>
      <dsp:txXfrm>
        <a:off x="2946722" y="1910223"/>
        <a:ext cx="2618954" cy="1611538"/>
      </dsp:txXfrm>
    </dsp:sp>
    <dsp:sp modelId="{89C40370-1386-4C6D-96DA-5551665EB6AB}">
      <dsp:nvSpPr>
        <dsp:cNvPr id="0" name=""/>
        <dsp:cNvSpPr/>
      </dsp:nvSpPr>
      <dsp:spPr>
        <a:xfrm>
          <a:off x="5701008" y="1079308"/>
          <a:ext cx="2457249" cy="3368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96790D-4D46-44A7-8FB7-6F9556457CFF}">
      <dsp:nvSpPr>
        <dsp:cNvPr id="0" name=""/>
        <dsp:cNvSpPr/>
      </dsp:nvSpPr>
      <dsp:spPr>
        <a:xfrm>
          <a:off x="5828539" y="1200462"/>
          <a:ext cx="2457249" cy="33686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b="1" kern="1200" dirty="0"/>
            <a:t>Compétence communicative langagière</a:t>
          </a:r>
        </a:p>
      </dsp:txBody>
      <dsp:txXfrm>
        <a:off x="5838406" y="1210329"/>
        <a:ext cx="2437515" cy="317134"/>
      </dsp:txXfrm>
    </dsp:sp>
    <dsp:sp modelId="{9423D824-9B9E-42B0-9ACB-C2B2421C14F9}">
      <dsp:nvSpPr>
        <dsp:cNvPr id="0" name=""/>
        <dsp:cNvSpPr/>
      </dsp:nvSpPr>
      <dsp:spPr>
        <a:xfrm>
          <a:off x="6071114" y="1808200"/>
          <a:ext cx="1494345" cy="180873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CE1923-491F-4663-9386-2DC77E28FE03}">
      <dsp:nvSpPr>
        <dsp:cNvPr id="0" name=""/>
        <dsp:cNvSpPr/>
      </dsp:nvSpPr>
      <dsp:spPr>
        <a:xfrm>
          <a:off x="6198645" y="1929355"/>
          <a:ext cx="1494345" cy="180873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b="1" kern="1200" dirty="0"/>
            <a:t>Compétence pragmatique </a:t>
          </a:r>
          <a:r>
            <a:rPr lang="fr-FR" sz="1400" kern="1200" dirty="0"/>
            <a:t>discours fonctions  </a:t>
          </a:r>
        </a:p>
      </dsp:txBody>
      <dsp:txXfrm>
        <a:off x="6242413" y="1973123"/>
        <a:ext cx="1406809" cy="172119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0443" y="0"/>
            <a:ext cx="2945659" cy="496570"/>
          </a:xfrm>
          <a:prstGeom prst="rect">
            <a:avLst/>
          </a:prstGeom>
        </p:spPr>
        <p:txBody>
          <a:bodyPr vert="horz" lIns="91440" tIns="45720" rIns="91440" bIns="45720" rtlCol="0"/>
          <a:lstStyle>
            <a:lvl1pPr algn="r">
              <a:defRPr sz="1200"/>
            </a:lvl1pPr>
          </a:lstStyle>
          <a:p>
            <a:fld id="{463C185F-3B3D-4BC8-9A2A-C79CDAAA9113}" type="datetimeFigureOut">
              <a:rPr lang="en-GB" smtClean="0"/>
              <a:pPr/>
              <a:t>15/03/2017</a:t>
            </a:fld>
            <a:endParaRPr lang="en-GB"/>
          </a:p>
        </p:txBody>
      </p:sp>
      <p:sp>
        <p:nvSpPr>
          <p:cNvPr id="4" name="Tijdelijke aanduiding voor voettekst 3"/>
          <p:cNvSpPr>
            <a:spLocks noGrp="1"/>
          </p:cNvSpPr>
          <p:nvPr>
            <p:ph type="ftr" sz="quarter" idx="2"/>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0443" y="9433106"/>
            <a:ext cx="2945659" cy="496570"/>
          </a:xfrm>
          <a:prstGeom prst="rect">
            <a:avLst/>
          </a:prstGeom>
        </p:spPr>
        <p:txBody>
          <a:bodyPr vert="horz" lIns="91440" tIns="45720" rIns="91440" bIns="45720" rtlCol="0" anchor="b"/>
          <a:lstStyle>
            <a:lvl1pPr algn="r">
              <a:defRPr sz="1200"/>
            </a:lvl1pPr>
          </a:lstStyle>
          <a:p>
            <a:fld id="{65984A6A-5CEE-4F3F-83A9-5EC764E3E419}" type="slidenum">
              <a:rPr lang="en-GB" smtClean="0"/>
              <a:pPr/>
              <a:t>‹#›</a:t>
            </a:fld>
            <a:endParaRPr lang="en-GB"/>
          </a:p>
        </p:txBody>
      </p:sp>
    </p:spTree>
    <p:extLst>
      <p:ext uri="{BB962C8B-B14F-4D97-AF65-F5344CB8AC3E}">
        <p14:creationId xmlns:p14="http://schemas.microsoft.com/office/powerpoint/2010/main" val="3634166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570"/>
          </a:xfrm>
          <a:prstGeom prst="rect">
            <a:avLst/>
          </a:prstGeom>
        </p:spPr>
        <p:txBody>
          <a:bodyPr vert="horz" lIns="91440" tIns="45720" rIns="91440" bIns="45720" rtlCol="0"/>
          <a:lstStyle>
            <a:lvl1pPr algn="r">
              <a:defRPr sz="1200"/>
            </a:lvl1pPr>
          </a:lstStyle>
          <a:p>
            <a:fld id="{D2BC0058-3E49-43CD-8E94-3566594B0A43}" type="datetimeFigureOut">
              <a:rPr lang="en-GB" smtClean="0"/>
              <a:pPr/>
              <a:t>15/03/2017</a:t>
            </a:fld>
            <a:endParaRPr lang="en-GB"/>
          </a:p>
        </p:txBody>
      </p:sp>
      <p:sp>
        <p:nvSpPr>
          <p:cNvPr id="4" name="Tijdelijke aanduiding voor dia-afbeelding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7415"/>
            <a:ext cx="5438140" cy="446913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33106"/>
            <a:ext cx="2945659" cy="496570"/>
          </a:xfrm>
          <a:prstGeom prst="rect">
            <a:avLst/>
          </a:prstGeom>
        </p:spPr>
        <p:txBody>
          <a:bodyPr vert="horz" lIns="91440" tIns="45720" rIns="91440" bIns="45720" rtlCol="0" anchor="b"/>
          <a:lstStyle>
            <a:lvl1pPr algn="r">
              <a:defRPr sz="1200"/>
            </a:lvl1pPr>
          </a:lstStyle>
          <a:p>
            <a:fld id="{71E09B01-9836-40C2-9318-7E253FBFB375}" type="slidenum">
              <a:rPr lang="en-GB" smtClean="0"/>
              <a:pPr/>
              <a:t>‹#›</a:t>
            </a:fld>
            <a:endParaRPr lang="en-GB"/>
          </a:p>
        </p:txBody>
      </p:sp>
    </p:spTree>
    <p:extLst>
      <p:ext uri="{BB962C8B-B14F-4D97-AF65-F5344CB8AC3E}">
        <p14:creationId xmlns:p14="http://schemas.microsoft.com/office/powerpoint/2010/main" val="63690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20000"/>
              </a:spcBef>
              <a:spcAft>
                <a:spcPct val="0"/>
              </a:spcAft>
              <a:buFont typeface="Symbol" pitchFamily="18" charset="2"/>
              <a:defRPr sz="2400">
                <a:solidFill>
                  <a:schemeClr val="tx1"/>
                </a:solidFill>
                <a:latin typeface="Arial" charset="0"/>
              </a:defRPr>
            </a:lvl6pPr>
            <a:lvl7pPr marL="2971800" indent="-228600" eaLnBrk="0" fontAlgn="base" hangingPunct="0">
              <a:spcBef>
                <a:spcPct val="20000"/>
              </a:spcBef>
              <a:spcAft>
                <a:spcPct val="0"/>
              </a:spcAft>
              <a:buFont typeface="Symbol" pitchFamily="18" charset="2"/>
              <a:defRPr sz="2400">
                <a:solidFill>
                  <a:schemeClr val="tx1"/>
                </a:solidFill>
                <a:latin typeface="Arial" charset="0"/>
              </a:defRPr>
            </a:lvl7pPr>
            <a:lvl8pPr marL="3429000" indent="-228600" eaLnBrk="0" fontAlgn="base" hangingPunct="0">
              <a:spcBef>
                <a:spcPct val="20000"/>
              </a:spcBef>
              <a:spcAft>
                <a:spcPct val="0"/>
              </a:spcAft>
              <a:buFont typeface="Symbol" pitchFamily="18" charset="2"/>
              <a:defRPr sz="2400">
                <a:solidFill>
                  <a:schemeClr val="tx1"/>
                </a:solidFill>
                <a:latin typeface="Arial" charset="0"/>
              </a:defRPr>
            </a:lvl8pPr>
            <a:lvl9pPr marL="3886200" indent="-228600" eaLnBrk="0" fontAlgn="base" hangingPunct="0">
              <a:spcBef>
                <a:spcPct val="20000"/>
              </a:spcBef>
              <a:spcAft>
                <a:spcPct val="0"/>
              </a:spcAft>
              <a:buFont typeface="Symbol" pitchFamily="18" charset="2"/>
              <a:defRPr sz="2400">
                <a:solidFill>
                  <a:schemeClr val="tx1"/>
                </a:solidFill>
                <a:latin typeface="Arial" charset="0"/>
              </a:defRPr>
            </a:lvl9pPr>
          </a:lstStyle>
          <a:p>
            <a:fld id="{659BF76C-7404-4841-A065-B67BDCF1BBD7}" type="slidenum">
              <a:rPr lang="en-GB" sz="1200" smtClean="0">
                <a:solidFill>
                  <a:prstClr val="black"/>
                </a:solidFill>
                <a:latin typeface="Times" pitchFamily="18" charset="0"/>
                <a:cs typeface="Arial" charset="0"/>
              </a:rPr>
              <a:pPr/>
              <a:t>1</a:t>
            </a:fld>
            <a:endParaRPr lang="en-GB" sz="1200" dirty="0">
              <a:solidFill>
                <a:prstClr val="black"/>
              </a:solidFill>
              <a:latin typeface="Times" pitchFamily="18" charset="0"/>
              <a:cs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20000"/>
              </a:spcBef>
              <a:spcAft>
                <a:spcPct val="0"/>
              </a:spcAft>
              <a:buFont typeface="Symbol" pitchFamily="18" charset="2"/>
              <a:defRPr sz="2400">
                <a:solidFill>
                  <a:schemeClr val="tx1"/>
                </a:solidFill>
                <a:latin typeface="Arial" charset="0"/>
              </a:defRPr>
            </a:lvl6pPr>
            <a:lvl7pPr marL="2971800" indent="-228600" eaLnBrk="0" fontAlgn="base" hangingPunct="0">
              <a:spcBef>
                <a:spcPct val="20000"/>
              </a:spcBef>
              <a:spcAft>
                <a:spcPct val="0"/>
              </a:spcAft>
              <a:buFont typeface="Symbol" pitchFamily="18" charset="2"/>
              <a:defRPr sz="2400">
                <a:solidFill>
                  <a:schemeClr val="tx1"/>
                </a:solidFill>
                <a:latin typeface="Arial" charset="0"/>
              </a:defRPr>
            </a:lvl7pPr>
            <a:lvl8pPr marL="3429000" indent="-228600" eaLnBrk="0" fontAlgn="base" hangingPunct="0">
              <a:spcBef>
                <a:spcPct val="20000"/>
              </a:spcBef>
              <a:spcAft>
                <a:spcPct val="0"/>
              </a:spcAft>
              <a:buFont typeface="Symbol" pitchFamily="18" charset="2"/>
              <a:defRPr sz="2400">
                <a:solidFill>
                  <a:schemeClr val="tx1"/>
                </a:solidFill>
                <a:latin typeface="Arial" charset="0"/>
              </a:defRPr>
            </a:lvl8pPr>
            <a:lvl9pPr marL="3886200" indent="-228600" eaLnBrk="0" fontAlgn="base" hangingPunct="0">
              <a:spcBef>
                <a:spcPct val="20000"/>
              </a:spcBef>
              <a:spcAft>
                <a:spcPct val="0"/>
              </a:spcAft>
              <a:buFont typeface="Symbol" pitchFamily="18" charset="2"/>
              <a:defRPr sz="2400">
                <a:solidFill>
                  <a:schemeClr val="tx1"/>
                </a:solidFill>
                <a:latin typeface="Arial" charset="0"/>
              </a:defRPr>
            </a:lvl9pPr>
          </a:lstStyle>
          <a:p>
            <a:fld id="{659BF76C-7404-4841-A065-B67BDCF1BBD7}" type="slidenum">
              <a:rPr lang="en-GB" sz="1200" smtClean="0">
                <a:solidFill>
                  <a:prstClr val="black"/>
                </a:solidFill>
                <a:latin typeface="Times" pitchFamily="18" charset="0"/>
                <a:cs typeface="Arial" charset="0"/>
              </a:rPr>
              <a:pPr/>
              <a:t>2</a:t>
            </a:fld>
            <a:endParaRPr lang="en-GB" sz="1200">
              <a:solidFill>
                <a:prstClr val="black"/>
              </a:solidFill>
              <a:latin typeface="Times" pitchFamily="18" charset="0"/>
              <a:cs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20000"/>
              </a:spcBef>
              <a:spcAft>
                <a:spcPct val="0"/>
              </a:spcAft>
              <a:buFont typeface="Symbol" pitchFamily="18" charset="2"/>
              <a:defRPr sz="2400">
                <a:solidFill>
                  <a:schemeClr val="tx1"/>
                </a:solidFill>
                <a:latin typeface="Arial" charset="0"/>
              </a:defRPr>
            </a:lvl6pPr>
            <a:lvl7pPr marL="2971800" indent="-228600" eaLnBrk="0" fontAlgn="base" hangingPunct="0">
              <a:spcBef>
                <a:spcPct val="20000"/>
              </a:spcBef>
              <a:spcAft>
                <a:spcPct val="0"/>
              </a:spcAft>
              <a:buFont typeface="Symbol" pitchFamily="18" charset="2"/>
              <a:defRPr sz="2400">
                <a:solidFill>
                  <a:schemeClr val="tx1"/>
                </a:solidFill>
                <a:latin typeface="Arial" charset="0"/>
              </a:defRPr>
            </a:lvl7pPr>
            <a:lvl8pPr marL="3429000" indent="-228600" eaLnBrk="0" fontAlgn="base" hangingPunct="0">
              <a:spcBef>
                <a:spcPct val="20000"/>
              </a:spcBef>
              <a:spcAft>
                <a:spcPct val="0"/>
              </a:spcAft>
              <a:buFont typeface="Symbol" pitchFamily="18" charset="2"/>
              <a:defRPr sz="2400">
                <a:solidFill>
                  <a:schemeClr val="tx1"/>
                </a:solidFill>
                <a:latin typeface="Arial" charset="0"/>
              </a:defRPr>
            </a:lvl8pPr>
            <a:lvl9pPr marL="3886200" indent="-228600" eaLnBrk="0" fontAlgn="base" hangingPunct="0">
              <a:spcBef>
                <a:spcPct val="20000"/>
              </a:spcBef>
              <a:spcAft>
                <a:spcPct val="0"/>
              </a:spcAft>
              <a:buFont typeface="Symbol" pitchFamily="18" charset="2"/>
              <a:defRPr sz="2400">
                <a:solidFill>
                  <a:schemeClr val="tx1"/>
                </a:solidFill>
                <a:latin typeface="Arial" charset="0"/>
              </a:defRPr>
            </a:lvl9pPr>
          </a:lstStyle>
          <a:p>
            <a:fld id="{659BF76C-7404-4841-A065-B67BDCF1BBD7}" type="slidenum">
              <a:rPr lang="en-GB" sz="1200" smtClean="0">
                <a:solidFill>
                  <a:prstClr val="black"/>
                </a:solidFill>
                <a:latin typeface="Times" pitchFamily="18" charset="0"/>
                <a:cs typeface="Arial" charset="0"/>
              </a:rPr>
              <a:pPr/>
              <a:t>3</a:t>
            </a:fld>
            <a:endParaRPr lang="en-GB" sz="1200">
              <a:solidFill>
                <a:prstClr val="black"/>
              </a:solidFill>
              <a:latin typeface="Times" pitchFamily="18" charset="0"/>
              <a:cs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algn="ctr" eaLnBrk="0" fontAlgn="base" hangingPunct="0">
              <a:spcBef>
                <a:spcPct val="0"/>
              </a:spcBef>
              <a:spcAft>
                <a:spcPct val="0"/>
              </a:spcAft>
              <a:defRPr sz="2400">
                <a:solidFill>
                  <a:schemeClr val="tx1"/>
                </a:solidFill>
                <a:latin typeface="Times" pitchFamily="18" charset="0"/>
              </a:defRPr>
            </a:lvl6pPr>
            <a:lvl7pPr marL="2971800" indent="-228600" algn="ctr" eaLnBrk="0" fontAlgn="base" hangingPunct="0">
              <a:spcBef>
                <a:spcPct val="0"/>
              </a:spcBef>
              <a:spcAft>
                <a:spcPct val="0"/>
              </a:spcAft>
              <a:defRPr sz="2400">
                <a:solidFill>
                  <a:schemeClr val="tx1"/>
                </a:solidFill>
                <a:latin typeface="Times" pitchFamily="18" charset="0"/>
              </a:defRPr>
            </a:lvl7pPr>
            <a:lvl8pPr marL="3429000" indent="-228600" algn="ctr" eaLnBrk="0" fontAlgn="base" hangingPunct="0">
              <a:spcBef>
                <a:spcPct val="0"/>
              </a:spcBef>
              <a:spcAft>
                <a:spcPct val="0"/>
              </a:spcAft>
              <a:defRPr sz="2400">
                <a:solidFill>
                  <a:schemeClr val="tx1"/>
                </a:solidFill>
                <a:latin typeface="Times" pitchFamily="18" charset="0"/>
              </a:defRPr>
            </a:lvl8pPr>
            <a:lvl9pPr marL="3886200" indent="-228600" algn="ctr" eaLnBrk="0" fontAlgn="base" hangingPunct="0">
              <a:spcBef>
                <a:spcPct val="0"/>
              </a:spcBef>
              <a:spcAft>
                <a:spcPct val="0"/>
              </a:spcAft>
              <a:defRPr sz="2400">
                <a:solidFill>
                  <a:schemeClr val="tx1"/>
                </a:solidFill>
                <a:latin typeface="Times" pitchFamily="18" charset="0"/>
              </a:defRPr>
            </a:lvl9pPr>
          </a:lstStyle>
          <a:p>
            <a:fld id="{7D78A158-8CDE-401C-B18E-A9D3E9733C28}" type="slidenum">
              <a:rPr lang="nl-NL" sz="1200">
                <a:solidFill>
                  <a:prstClr val="black"/>
                </a:solidFill>
              </a:rPr>
              <a:pPr/>
              <a:t>4</a:t>
            </a:fld>
            <a:endParaRPr lang="nl-NL" sz="1200">
              <a:solidFill>
                <a:prstClr val="black"/>
              </a:solidFill>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xfrm>
            <a:off x="906357" y="4717415"/>
            <a:ext cx="4984962" cy="44691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Tree>
    <p:extLst>
      <p:ext uri="{BB962C8B-B14F-4D97-AF65-F5344CB8AC3E}">
        <p14:creationId xmlns:p14="http://schemas.microsoft.com/office/powerpoint/2010/main" val="175179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
        <p:nvSpPr>
          <p:cNvPr id="5" name="Title 1"/>
          <p:cNvSpPr>
            <a:spLocks noGrp="1"/>
          </p:cNvSpPr>
          <p:nvPr>
            <p:ph type="title"/>
          </p:nvPr>
        </p:nvSpPr>
        <p:spPr>
          <a:xfrm>
            <a:off x="395288" y="908721"/>
            <a:ext cx="8291512" cy="792087"/>
          </a:xfrm>
        </p:spPr>
        <p:txBody>
          <a:bodyPr/>
          <a:lstStyle>
            <a:lvl1pPr>
              <a:defRPr>
                <a:solidFill>
                  <a:schemeClr val="accent5">
                    <a:lumMod val="75000"/>
                  </a:schemeClr>
                </a:solidFill>
              </a:defRPr>
            </a:lvl1pPr>
          </a:lstStyle>
          <a:p>
            <a:r>
              <a:rPr lang="en-US" dirty="0"/>
              <a:t>Click to edit Master title style</a:t>
            </a:r>
          </a:p>
        </p:txBody>
      </p:sp>
      <p:sp>
        <p:nvSpPr>
          <p:cNvPr id="6" name="Content Placeholder 2"/>
          <p:cNvSpPr>
            <a:spLocks noGrp="1"/>
          </p:cNvSpPr>
          <p:nvPr>
            <p:ph idx="1"/>
          </p:nvPr>
        </p:nvSpPr>
        <p:spPr>
          <a:xfrm>
            <a:off x="395536" y="1772816"/>
            <a:ext cx="8291264" cy="410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03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10"/>
          </p:nvPr>
        </p:nvSpPr>
        <p:spPr>
          <a:xfrm>
            <a:off x="685800" y="6400800"/>
            <a:ext cx="1905000" cy="457200"/>
          </a:xfrm>
          <a:prstGeom prst="rect">
            <a:avLst/>
          </a:prstGeom>
        </p:spPr>
        <p:txBody>
          <a:bodyPr/>
          <a:lstStyle>
            <a:lvl1pPr>
              <a:defRPr/>
            </a:lvl1pPr>
          </a:lstStyle>
          <a:p>
            <a:endParaRPr lang="de-DE">
              <a:solidFill>
                <a:prstClr val="black">
                  <a:tint val="75000"/>
                </a:prstClr>
              </a:solidFill>
            </a:endParaRPr>
          </a:p>
        </p:txBody>
      </p:sp>
      <p:sp>
        <p:nvSpPr>
          <p:cNvPr id="5" name="Tijdelijke aanduiding voor voettekst 4"/>
          <p:cNvSpPr>
            <a:spLocks noGrp="1"/>
          </p:cNvSpPr>
          <p:nvPr>
            <p:ph type="ftr" sz="quarter" idx="11"/>
          </p:nvPr>
        </p:nvSpPr>
        <p:spPr>
          <a:xfrm>
            <a:off x="3124200" y="6400800"/>
            <a:ext cx="2895600" cy="457200"/>
          </a:xfrm>
          <a:prstGeom prst="rect">
            <a:avLst/>
          </a:prstGeom>
        </p:spPr>
        <p:txBody>
          <a:bodyPr/>
          <a:lstStyle>
            <a:lvl1pPr>
              <a:defRPr/>
            </a:lvl1pPr>
          </a:lstStyle>
          <a:p>
            <a:endParaRPr lang="de-DE">
              <a:solidFill>
                <a:prstClr val="black">
                  <a:tint val="75000"/>
                </a:prstClr>
              </a:solidFill>
            </a:endParaRPr>
          </a:p>
        </p:txBody>
      </p:sp>
      <p:sp>
        <p:nvSpPr>
          <p:cNvPr id="6" name="Tijdelijke aanduiding voor dianummer 5"/>
          <p:cNvSpPr>
            <a:spLocks noGrp="1"/>
          </p:cNvSpPr>
          <p:nvPr>
            <p:ph type="sldNum" sz="quarter" idx="12"/>
          </p:nvPr>
        </p:nvSpPr>
        <p:spPr>
          <a:xfrm>
            <a:off x="6553200" y="6400800"/>
            <a:ext cx="1905000" cy="457200"/>
          </a:xfrm>
          <a:prstGeom prst="rect">
            <a:avLst/>
          </a:prstGeom>
        </p:spPr>
        <p:txBody>
          <a:bodyPr/>
          <a:lstStyle>
            <a:lvl1pPr>
              <a:defRPr/>
            </a:lvl1pPr>
          </a:lstStyle>
          <a:p>
            <a:fld id="{6F0EFEC9-8E51-425C-A4F8-AC70D3C80454}" type="slidenum">
              <a:rPr lang="de-DE">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5236892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1026" name="Title Placeholder 1"/>
          <p:cNvSpPr>
            <a:spLocks noGrp="1"/>
          </p:cNvSpPr>
          <p:nvPr>
            <p:ph type="title"/>
          </p:nvPr>
        </p:nvSpPr>
        <p:spPr bwMode="auto">
          <a:xfrm>
            <a:off x="395288" y="1196975"/>
            <a:ext cx="82915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395288" y="2133600"/>
            <a:ext cx="8291512"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820F9F-4A78-4794-BA0A-638F9F166864}" type="datetimeFigureOut">
              <a:rPr lang="en-US"/>
              <a:pPr>
                <a:defRPr/>
              </a:pPr>
              <a:t>3/15/2017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55646F-B914-4171-99C3-A02015CBB213}" type="slidenum">
              <a:rPr lang="en-US"/>
              <a:pPr>
                <a:defRPr/>
              </a:pPr>
              <a:t>‹#›</a:t>
            </a:fld>
            <a:endParaRPr lang="en-US"/>
          </a:p>
        </p:txBody>
      </p:sp>
      <p:sp>
        <p:nvSpPr>
          <p:cNvPr id="8" name="Rectangle 7"/>
          <p:cNvSpPr/>
          <p:nvPr/>
        </p:nvSpPr>
        <p:spPr>
          <a:xfrm>
            <a:off x="1547664" y="188640"/>
            <a:ext cx="7200800" cy="276999"/>
          </a:xfrm>
          <a:prstGeom prst="rect">
            <a:avLst/>
          </a:prstGeom>
        </p:spPr>
        <p:txBody>
          <a:bodyPr wrap="square">
            <a:spAutoFit/>
          </a:bodyPr>
          <a:lstStyle/>
          <a:p>
            <a:pPr algn="r"/>
            <a:endParaRPr lang="en-US" sz="1200" dirty="0">
              <a:solidFill>
                <a:srgbClr val="0070C0"/>
              </a:solidFill>
            </a:endParaRPr>
          </a:p>
        </p:txBody>
      </p:sp>
      <p:pic>
        <p:nvPicPr>
          <p:cNvPr id="10" name="Picture 9" descr="relang-logo.png"/>
          <p:cNvPicPr>
            <a:picLocks noChangeAspect="1"/>
          </p:cNvPicPr>
          <p:nvPr/>
        </p:nvPicPr>
        <p:blipFill>
          <a:blip r:embed="rId6" cstate="print"/>
          <a:stretch>
            <a:fillRect/>
          </a:stretch>
        </p:blipFill>
        <p:spPr>
          <a:xfrm>
            <a:off x="323528" y="188640"/>
            <a:ext cx="1806200" cy="504056"/>
          </a:xfrm>
          <a:prstGeom prst="rect">
            <a:avLst/>
          </a:prstGeom>
        </p:spPr>
      </p:pic>
      <p:sp>
        <p:nvSpPr>
          <p:cNvPr id="11" name="Rectangle 10"/>
          <p:cNvSpPr/>
          <p:nvPr/>
        </p:nvSpPr>
        <p:spPr>
          <a:xfrm>
            <a:off x="395536" y="6231988"/>
            <a:ext cx="7200800" cy="271677"/>
          </a:xfrm>
          <a:prstGeom prst="rect">
            <a:avLst/>
          </a:prstGeom>
        </p:spPr>
        <p:txBody>
          <a:bodyPr wrap="square" anchor="ctr">
            <a:spAutoFit/>
          </a:bodyPr>
          <a:lstStyle/>
          <a:p>
            <a:pPr algn="l">
              <a:lnSpc>
                <a:spcPts val="1500"/>
              </a:lnSpc>
            </a:pPr>
            <a:endParaRPr lang="en-US" sz="1200" dirty="0">
              <a:solidFill>
                <a:srgbClr val="002060"/>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1043608" y="1412776"/>
            <a:ext cx="7772400" cy="1143000"/>
          </a:xfrm>
        </p:spPr>
        <p:txBody>
          <a:bodyPr/>
          <a:lstStyle/>
          <a:p>
            <a:pPr eaLnBrk="1" hangingPunct="1"/>
            <a:br>
              <a:rPr lang="en-GB" sz="3200" noProof="0" dirty="0"/>
            </a:br>
            <a:endParaRPr lang="en-GB" sz="3200" b="1" noProof="0" dirty="0"/>
          </a:p>
        </p:txBody>
      </p:sp>
      <p:sp>
        <p:nvSpPr>
          <p:cNvPr id="5123" name="Rectangle 3"/>
          <p:cNvSpPr>
            <a:spLocks noGrp="1" noChangeArrowheads="1"/>
          </p:cNvSpPr>
          <p:nvPr>
            <p:ph type="body" idx="1"/>
          </p:nvPr>
        </p:nvSpPr>
        <p:spPr>
          <a:xfrm>
            <a:off x="381000" y="1066800"/>
            <a:ext cx="8517904" cy="4419600"/>
          </a:xfrm>
        </p:spPr>
        <p:txBody>
          <a:bodyPr/>
          <a:lstStyle/>
          <a:p>
            <a:pPr marL="0" indent="0" algn="ctr">
              <a:buNone/>
            </a:pPr>
            <a:r>
              <a:rPr lang="en-GB" sz="3600" b="1" noProof="0" dirty="0">
                <a:solidFill>
                  <a:schemeClr val="accent5">
                    <a:lumMod val="75000"/>
                  </a:schemeClr>
                </a:solidFill>
              </a:rPr>
              <a:t>RELANG</a:t>
            </a:r>
          </a:p>
          <a:p>
            <a:pPr marL="0" indent="0" algn="ctr">
              <a:buNone/>
            </a:pPr>
            <a:r>
              <a:rPr lang="fr-FR" sz="2400" b="1" dirty="0"/>
              <a:t>Relier les curricula, les tests et les examens de langues au Cadre européen commun de référence</a:t>
            </a:r>
            <a:r>
              <a:rPr lang="fr-FR" sz="2400" b="1" i="1" dirty="0"/>
              <a:t> </a:t>
            </a:r>
            <a:endParaRPr lang="en-GB" sz="3600" b="1" noProof="0" dirty="0"/>
          </a:p>
          <a:p>
            <a:pPr marL="0" indent="0" algn="ctr">
              <a:buNone/>
            </a:pPr>
            <a:endParaRPr lang="en-GB" sz="3600" b="1" noProof="0" dirty="0"/>
          </a:p>
          <a:p>
            <a:pPr marL="0" indent="0" algn="ctr">
              <a:buNone/>
            </a:pPr>
            <a:r>
              <a:rPr lang="fr-FR" sz="2000" i="1" noProof="0" dirty="0"/>
              <a:t>Promouvoir l’assurance qualité </a:t>
            </a:r>
            <a:r>
              <a:rPr lang="fr-FR" sz="2000" i="1" dirty="0"/>
              <a:t>dans le domaine é</a:t>
            </a:r>
            <a:r>
              <a:rPr lang="fr-FR" sz="2000" i="1" noProof="0" dirty="0" err="1"/>
              <a:t>ducatif</a:t>
            </a:r>
            <a:r>
              <a:rPr lang="fr-FR" sz="2000" i="1" noProof="0" dirty="0"/>
              <a:t> et faciliter la mobilité</a:t>
            </a:r>
          </a:p>
          <a:p>
            <a:pPr marL="0" indent="0" algn="ctr">
              <a:buNone/>
            </a:pPr>
            <a:r>
              <a:rPr lang="fr-FR" sz="2000" noProof="0" dirty="0"/>
              <a:t> </a:t>
            </a:r>
            <a:r>
              <a:rPr lang="fr-FR" sz="1800" noProof="0" dirty="0"/>
              <a:t>Université d’Athènes, Athènes, Grèce</a:t>
            </a:r>
          </a:p>
          <a:p>
            <a:pPr marL="0" indent="0" algn="ctr">
              <a:buNone/>
            </a:pPr>
            <a:r>
              <a:rPr lang="fr-FR" sz="1800" dirty="0"/>
              <a:t>10-12 Février 2017</a:t>
            </a:r>
          </a:p>
          <a:p>
            <a:pPr marL="0" indent="0" algn="ctr">
              <a:buNone/>
            </a:pPr>
            <a:endParaRPr lang="fr-FR" sz="1800" dirty="0"/>
          </a:p>
          <a:p>
            <a:pPr marL="0" indent="0" algn="ctr">
              <a:buNone/>
            </a:pPr>
            <a:r>
              <a:rPr lang="fr-FR" sz="2000" b="1" dirty="0"/>
              <a:t>Centre Européen pour les Langues Vivantes et Commission Européenne</a:t>
            </a:r>
          </a:p>
          <a:p>
            <a:pPr marL="0" indent="0" algn="ctr">
              <a:buNone/>
            </a:pPr>
            <a:r>
              <a:rPr lang="fr-FR" sz="2000" b="1" dirty="0"/>
              <a:t>Méthodologies et Évaluation Innovantes dans l’Apprentissage des Langues</a:t>
            </a:r>
            <a:endParaRPr lang="fr-FR" sz="1400" noProof="0" dirty="0"/>
          </a:p>
        </p:txBody>
      </p:sp>
      <p:sp>
        <p:nvSpPr>
          <p:cNvPr id="2" name="Rechthoek 1"/>
          <p:cNvSpPr/>
          <p:nvPr/>
        </p:nvSpPr>
        <p:spPr>
          <a:xfrm>
            <a:off x="2286000" y="1859340"/>
            <a:ext cx="4572000" cy="369332"/>
          </a:xfrm>
          <a:prstGeom prst="rect">
            <a:avLst/>
          </a:prstGeom>
        </p:spPr>
        <p:txBody>
          <a:bodyPr>
            <a:spAutoFit/>
          </a:bodyPr>
          <a:lstStyle/>
          <a:p>
            <a:r>
              <a:rPr lang="en-US" b="1" dirty="0"/>
              <a:t> </a:t>
            </a:r>
            <a:endParaRPr lang="en-GB" dirty="0"/>
          </a:p>
        </p:txBody>
      </p:sp>
    </p:spTree>
    <p:extLst>
      <p:ext uri="{BB962C8B-B14F-4D97-AF65-F5344CB8AC3E}">
        <p14:creationId xmlns:p14="http://schemas.microsoft.com/office/powerpoint/2010/main" val="2180534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1043608" y="762000"/>
            <a:ext cx="6852249" cy="1143000"/>
          </a:xfrm>
        </p:spPr>
        <p:txBody>
          <a:bodyPr/>
          <a:lstStyle/>
          <a:p>
            <a:pPr eaLnBrk="1" hangingPunct="1"/>
            <a:r>
              <a:rPr lang="fr-FR" sz="3200" b="1" dirty="0"/>
              <a:t>Qu’est-ce que la fiabilité?</a:t>
            </a:r>
            <a:endParaRPr lang="fr-FR" sz="4000" b="1" dirty="0"/>
          </a:p>
        </p:txBody>
      </p:sp>
      <p:sp>
        <p:nvSpPr>
          <p:cNvPr id="4099" name="Rectangle 3"/>
          <p:cNvSpPr>
            <a:spLocks noGrp="1" noChangeArrowheads="1"/>
          </p:cNvSpPr>
          <p:nvPr>
            <p:ph type="body" idx="1"/>
          </p:nvPr>
        </p:nvSpPr>
        <p:spPr>
          <a:xfrm>
            <a:off x="1043608" y="2204864"/>
            <a:ext cx="7772400" cy="3505200"/>
          </a:xfrm>
        </p:spPr>
        <p:txBody>
          <a:bodyPr/>
          <a:lstStyle/>
          <a:p>
            <a:r>
              <a:rPr lang="fr-FR" sz="2400" dirty="0"/>
              <a:t>En évaluation, la fiabilité est synonyme de cohérence: un test qui a des résultats fiables produit les mêmes résultats ou des résultats similaires lors de différentes sessions. Cela signifie qu’un test classera un groupe de candidats de pratiquement la même façon. </a:t>
            </a:r>
          </a:p>
          <a:p>
            <a:r>
              <a:rPr lang="fr-FR" sz="2400" dirty="0"/>
              <a:t>Une grande fiabilité n’implique pas nécessairement que le test soit bon ou que l’interprétation des résultats soit valide. Un mauvais test peut produire des scores extrêmement fiables.</a:t>
            </a:r>
          </a:p>
        </p:txBody>
      </p:sp>
    </p:spTree>
    <p:extLst>
      <p:ext uri="{BB962C8B-B14F-4D97-AF65-F5344CB8AC3E}">
        <p14:creationId xmlns:p14="http://schemas.microsoft.com/office/powerpoint/2010/main" val="4057262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929640" y="457200"/>
            <a:ext cx="6461760" cy="1143000"/>
          </a:xfrm>
        </p:spPr>
        <p:txBody>
          <a:bodyPr/>
          <a:lstStyle/>
          <a:p>
            <a:pPr eaLnBrk="1" hangingPunct="1"/>
            <a:r>
              <a:rPr lang="fr-FR" sz="3200" b="1" dirty="0"/>
              <a:t>La fiabilité en pratique</a:t>
            </a:r>
            <a:endParaRPr lang="fr-FR" sz="4000" b="1" dirty="0"/>
          </a:p>
        </p:txBody>
      </p:sp>
      <p:sp>
        <p:nvSpPr>
          <p:cNvPr id="4099" name="Rectangle 3"/>
          <p:cNvSpPr>
            <a:spLocks noGrp="1" noChangeArrowheads="1"/>
          </p:cNvSpPr>
          <p:nvPr>
            <p:ph type="body" idx="1"/>
          </p:nvPr>
        </p:nvSpPr>
        <p:spPr>
          <a:xfrm>
            <a:off x="954258" y="1371600"/>
            <a:ext cx="7772400" cy="4114800"/>
          </a:xfrm>
        </p:spPr>
        <p:txBody>
          <a:bodyPr/>
          <a:lstStyle/>
          <a:p>
            <a:pPr>
              <a:buFontTx/>
              <a:buChar char="-"/>
            </a:pPr>
            <a:r>
              <a:rPr lang="fr-FR" sz="2400" dirty="0"/>
              <a:t>Le concepteur doit connaitre les sources possibles d’erreur et faire en sorte de les minimiser.</a:t>
            </a:r>
          </a:p>
          <a:p>
            <a:pPr>
              <a:buFontTx/>
              <a:buChar char="-"/>
            </a:pPr>
            <a:r>
              <a:rPr lang="fr-FR" sz="2400" dirty="0"/>
              <a:t>Se servir de la statistique pour estimer la fiabilité des scores à un test constitue toutefois une importante étape post session. </a:t>
            </a:r>
          </a:p>
          <a:p>
            <a:pPr>
              <a:buFontTx/>
              <a:buChar char="-"/>
            </a:pPr>
            <a:r>
              <a:rPr lang="fr-FR" sz="2400" dirty="0"/>
              <a:t>On ne peut fixer d’objectif de fiabilité des scores pour tous les tests car les estimations de fiabilité dépendent du degré de variations des scores des candidats. </a:t>
            </a:r>
          </a:p>
          <a:p>
            <a:r>
              <a:rPr lang="fr-FR" sz="2400" dirty="0"/>
              <a:t>La fiabilité peut dépendre de l’item, de la question ou du type de tâche et de la façon dont elle est notée </a:t>
            </a:r>
            <a:r>
              <a:rPr lang="en-GB" sz="2400" dirty="0"/>
              <a:t>. </a:t>
            </a:r>
            <a:endParaRPr lang="pl-PL" sz="2400" dirty="0"/>
          </a:p>
          <a:p>
            <a:pPr eaLnBrk="1" hangingPunct="1">
              <a:buFont typeface="Wingdings" pitchFamily="2" charset="2"/>
              <a:buNone/>
            </a:pPr>
            <a:endParaRPr lang="en-US" dirty="0"/>
          </a:p>
        </p:txBody>
      </p:sp>
    </p:spTree>
    <p:extLst>
      <p:ext uri="{BB962C8B-B14F-4D97-AF65-F5344CB8AC3E}">
        <p14:creationId xmlns:p14="http://schemas.microsoft.com/office/powerpoint/2010/main" val="582677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1066800" y="381000"/>
            <a:ext cx="6400800" cy="1143000"/>
          </a:xfrm>
        </p:spPr>
        <p:txBody>
          <a:bodyPr/>
          <a:lstStyle/>
          <a:p>
            <a:pPr eaLnBrk="1" hangingPunct="1"/>
            <a:r>
              <a:rPr lang="fr-FR" sz="3200" b="1" dirty="0"/>
              <a:t>Équité</a:t>
            </a:r>
            <a:endParaRPr lang="fr-FR" sz="4000" b="1" dirty="0"/>
          </a:p>
        </p:txBody>
      </p:sp>
      <p:sp>
        <p:nvSpPr>
          <p:cNvPr id="4099" name="Rectangle 3"/>
          <p:cNvSpPr>
            <a:spLocks noGrp="1" noChangeArrowheads="1"/>
          </p:cNvSpPr>
          <p:nvPr>
            <p:ph type="body" idx="1"/>
          </p:nvPr>
        </p:nvSpPr>
        <p:spPr>
          <a:xfrm>
            <a:off x="1066800" y="1752600"/>
            <a:ext cx="7772400" cy="3886200"/>
          </a:xfrm>
        </p:spPr>
        <p:txBody>
          <a:bodyPr/>
          <a:lstStyle/>
          <a:p>
            <a:pPr eaLnBrk="1" hangingPunct="1"/>
            <a:r>
              <a:rPr lang="fr-FR" sz="2400" dirty="0"/>
              <a:t>Les organismes certificateurs ont comme objectif de rendre leur test le plus juste possible.</a:t>
            </a:r>
          </a:p>
          <a:p>
            <a:r>
              <a:rPr lang="fr-FR" sz="2400" dirty="0"/>
              <a:t>De nombreux organismes ont rédigé des Codes de pratique ou des Codes d’équité pour aider les organismes certificateurs à gérer les aspects pratiques permettant d’assurer l’équité des tests. </a:t>
            </a:r>
          </a:p>
          <a:p>
            <a:r>
              <a:rPr lang="fr-FR" sz="2400" dirty="0"/>
              <a:t>Lors de la conception des tests et examens, les organismes certificateurs peuvent essayer de minimiser les biais. On peut donner aux rédacteurs une liste de sujets à éviter</a:t>
            </a:r>
            <a:r>
              <a:rPr lang="en-GB" sz="2400" dirty="0"/>
              <a:t>. </a:t>
            </a:r>
            <a:endParaRPr lang="en-US" dirty="0"/>
          </a:p>
        </p:txBody>
      </p:sp>
    </p:spTree>
    <p:extLst>
      <p:ext uri="{BB962C8B-B14F-4D97-AF65-F5344CB8AC3E}">
        <p14:creationId xmlns:p14="http://schemas.microsoft.com/office/powerpoint/2010/main" val="1531431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685800" y="685800"/>
            <a:ext cx="7543800" cy="1143000"/>
          </a:xfrm>
        </p:spPr>
        <p:txBody>
          <a:bodyPr/>
          <a:lstStyle/>
          <a:p>
            <a:pPr eaLnBrk="1" hangingPunct="1"/>
            <a:r>
              <a:rPr lang="fr-FR" sz="3200" b="1" dirty="0"/>
              <a:t>Éthique</a:t>
            </a:r>
            <a:endParaRPr lang="fr-FR" sz="4000" b="1" dirty="0"/>
          </a:p>
        </p:txBody>
      </p:sp>
      <p:sp>
        <p:nvSpPr>
          <p:cNvPr id="4099" name="Rectangle 3"/>
          <p:cNvSpPr>
            <a:spLocks noGrp="1" noChangeArrowheads="1"/>
          </p:cNvSpPr>
          <p:nvPr>
            <p:ph type="body" idx="1"/>
          </p:nvPr>
        </p:nvSpPr>
        <p:spPr>
          <a:xfrm>
            <a:off x="685800" y="1828800"/>
            <a:ext cx="8153400" cy="3886200"/>
          </a:xfrm>
        </p:spPr>
        <p:txBody>
          <a:bodyPr/>
          <a:lstStyle/>
          <a:p>
            <a:r>
              <a:rPr lang="fr-FR" sz="2400" dirty="0"/>
              <a:t>Des tests de langue peuvent avoir des conséquences négatives sur des individus: par exemple dans le contexte de l’immigration, les décisions prises sur la base de résultats à un test peuvent avoir des conséquences graves et radicales pour la personne.</a:t>
            </a:r>
          </a:p>
          <a:p>
            <a:r>
              <a:rPr lang="fr-FR" sz="2400" dirty="0"/>
              <a:t>Les organismes certificateurs doivent s’assurer de la bonne diffusion et compréhension des bons principes parmi les membres de leurs organisations. Cela permettra de s’assurer que l’organisme applique bien les directives proposées.</a:t>
            </a:r>
          </a:p>
          <a:p>
            <a:pPr eaLnBrk="1" hangingPunct="1">
              <a:buFont typeface="Wingdings" pitchFamily="2" charset="2"/>
              <a:buNone/>
            </a:pPr>
            <a:endParaRPr lang="en-US" dirty="0"/>
          </a:p>
        </p:txBody>
      </p:sp>
    </p:spTree>
    <p:extLst>
      <p:ext uri="{BB962C8B-B14F-4D97-AF65-F5344CB8AC3E}">
        <p14:creationId xmlns:p14="http://schemas.microsoft.com/office/powerpoint/2010/main" val="3935821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1043608" y="1412776"/>
            <a:ext cx="7772400" cy="720824"/>
          </a:xfrm>
        </p:spPr>
        <p:txBody>
          <a:bodyPr/>
          <a:lstStyle/>
          <a:p>
            <a:pPr eaLnBrk="1" hangingPunct="1"/>
            <a:r>
              <a:rPr lang="fr-FR" sz="3200" b="1" dirty="0"/>
              <a:t>Membres de l’équipe RELANG </a:t>
            </a:r>
            <a:br>
              <a:rPr lang="en-GB" sz="3200" noProof="0" dirty="0"/>
            </a:br>
            <a:endParaRPr lang="en-GB" sz="3200" b="1" noProof="0" dirty="0"/>
          </a:p>
        </p:txBody>
      </p:sp>
      <p:sp>
        <p:nvSpPr>
          <p:cNvPr id="5123" name="Rectangle 3"/>
          <p:cNvSpPr>
            <a:spLocks noGrp="1" noChangeArrowheads="1"/>
          </p:cNvSpPr>
          <p:nvPr>
            <p:ph type="body" idx="1"/>
          </p:nvPr>
        </p:nvSpPr>
        <p:spPr>
          <a:xfrm>
            <a:off x="827584" y="2228672"/>
            <a:ext cx="8136904" cy="3240360"/>
          </a:xfrm>
        </p:spPr>
        <p:txBody>
          <a:bodyPr/>
          <a:lstStyle/>
          <a:p>
            <a:pPr>
              <a:lnSpc>
                <a:spcPct val="80000"/>
              </a:lnSpc>
            </a:pPr>
            <a:r>
              <a:rPr lang="fr-FR" sz="2400" i="1" dirty="0"/>
              <a:t>Evelyne Bérard: </a:t>
            </a:r>
            <a:r>
              <a:rPr lang="fr-FR" sz="2400" dirty="0"/>
              <a:t>(précédemment) Université de Franche-Comté, Centre de linguistique appliquée, France</a:t>
            </a:r>
          </a:p>
          <a:p>
            <a:pPr marL="0" indent="0">
              <a:lnSpc>
                <a:spcPct val="80000"/>
              </a:lnSpc>
              <a:buNone/>
            </a:pPr>
            <a:endParaRPr lang="fr-FR" sz="2400" i="1" noProof="0" dirty="0"/>
          </a:p>
          <a:p>
            <a:pPr>
              <a:lnSpc>
                <a:spcPct val="80000"/>
              </a:lnSpc>
            </a:pPr>
            <a:r>
              <a:rPr lang="fr-FR" sz="2400" i="1" noProof="0" dirty="0"/>
              <a:t>Jana Bé</a:t>
            </a:r>
            <a:r>
              <a:rPr lang="fr-FR" sz="2400" i="1" noProof="0" dirty="0" err="1"/>
              <a:t>rešová</a:t>
            </a:r>
            <a:r>
              <a:rPr lang="fr-FR" sz="2400" i="1" noProof="0" dirty="0"/>
              <a:t>: </a:t>
            </a:r>
            <a:r>
              <a:rPr lang="fr-FR" sz="2400" noProof="0" dirty="0" err="1"/>
              <a:t>Université</a:t>
            </a:r>
            <a:r>
              <a:rPr lang="fr-FR" sz="2400" noProof="0" dirty="0"/>
              <a:t> de </a:t>
            </a:r>
            <a:r>
              <a:rPr lang="fr-FR" sz="2400" noProof="0" dirty="0" err="1"/>
              <a:t>Trnava</a:t>
            </a:r>
            <a:r>
              <a:rPr lang="fr-FR" sz="2400" noProof="0" dirty="0"/>
              <a:t>, </a:t>
            </a:r>
            <a:r>
              <a:rPr lang="fr-FR" sz="2400" noProof="0" dirty="0" err="1"/>
              <a:t>Slovaquie</a:t>
            </a:r>
            <a:endParaRPr lang="fr-FR" sz="2400" noProof="0" dirty="0"/>
          </a:p>
          <a:p>
            <a:pPr>
              <a:lnSpc>
                <a:spcPct val="80000"/>
              </a:lnSpc>
            </a:pPr>
            <a:endParaRPr lang="fr-FR" sz="2400" i="1" noProof="0" dirty="0"/>
          </a:p>
          <a:p>
            <a:pPr>
              <a:lnSpc>
                <a:spcPct val="80000"/>
              </a:lnSpc>
            </a:pPr>
            <a:r>
              <a:rPr lang="fr-FR" sz="2400" i="1" noProof="0" dirty="0"/>
              <a:t>José Noijons: </a:t>
            </a:r>
            <a:r>
              <a:rPr lang="fr-FR" sz="2400" noProof="0" dirty="0"/>
              <a:t>(</a:t>
            </a:r>
            <a:r>
              <a:rPr lang="fr-FR" sz="2400" dirty="0"/>
              <a:t>précédemment</a:t>
            </a:r>
            <a:r>
              <a:rPr lang="fr-FR" sz="2400" noProof="0" dirty="0"/>
              <a:t>) </a:t>
            </a:r>
            <a:r>
              <a:rPr lang="fr-FR" sz="2400" noProof="0" dirty="0" err="1"/>
              <a:t>Cito</a:t>
            </a:r>
            <a:r>
              <a:rPr lang="fr-FR" sz="2400" noProof="0" dirty="0"/>
              <a:t>, Institute for </a:t>
            </a:r>
            <a:r>
              <a:rPr lang="fr-FR" sz="2400" noProof="0" dirty="0" err="1"/>
              <a:t>Educational</a:t>
            </a:r>
            <a:r>
              <a:rPr lang="fr-FR" sz="2400" noProof="0" dirty="0"/>
              <a:t> </a:t>
            </a:r>
            <a:r>
              <a:rPr lang="fr-FR" sz="2400" noProof="0" dirty="0" err="1"/>
              <a:t>Measurement</a:t>
            </a:r>
            <a:r>
              <a:rPr lang="fr-FR" sz="2400" noProof="0" dirty="0"/>
              <a:t>, Pays Bas (Coordinateur) </a:t>
            </a:r>
          </a:p>
          <a:p>
            <a:pPr>
              <a:lnSpc>
                <a:spcPct val="80000"/>
              </a:lnSpc>
            </a:pPr>
            <a:endParaRPr lang="fr-FR" sz="2400" noProof="0" dirty="0"/>
          </a:p>
          <a:p>
            <a:pPr>
              <a:lnSpc>
                <a:spcPct val="80000"/>
              </a:lnSpc>
            </a:pPr>
            <a:r>
              <a:rPr lang="fr-FR" sz="2400" i="1" dirty="0" err="1"/>
              <a:t>Gábor</a:t>
            </a:r>
            <a:r>
              <a:rPr lang="fr-FR" sz="2400" i="1" dirty="0"/>
              <a:t> </a:t>
            </a:r>
            <a:r>
              <a:rPr lang="fr-FR" sz="2400" i="1" dirty="0" err="1"/>
              <a:t>Szabó</a:t>
            </a:r>
            <a:r>
              <a:rPr lang="fr-FR" sz="2400" noProof="0" dirty="0"/>
              <a:t>: Université de Pecs, Hongrie</a:t>
            </a:r>
          </a:p>
        </p:txBody>
      </p:sp>
      <p:sp>
        <p:nvSpPr>
          <p:cNvPr id="2" name="Rechthoek 1"/>
          <p:cNvSpPr/>
          <p:nvPr/>
        </p:nvSpPr>
        <p:spPr>
          <a:xfrm>
            <a:off x="2286000" y="1859340"/>
            <a:ext cx="4572000" cy="369332"/>
          </a:xfrm>
          <a:prstGeom prst="rect">
            <a:avLst/>
          </a:prstGeom>
        </p:spPr>
        <p:txBody>
          <a:bodyPr>
            <a:spAutoFit/>
          </a:bodyPr>
          <a:lstStyle/>
          <a:p>
            <a:r>
              <a:rPr lang="en-US" b="1" dirty="0"/>
              <a:t> </a:t>
            </a:r>
            <a:endParaRPr lang="en-GB" dirty="0"/>
          </a:p>
        </p:txBody>
      </p:sp>
    </p:spTree>
    <p:extLst>
      <p:ext uri="{BB962C8B-B14F-4D97-AF65-F5344CB8AC3E}">
        <p14:creationId xmlns:p14="http://schemas.microsoft.com/office/powerpoint/2010/main" val="3589213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1066800" y="1085672"/>
            <a:ext cx="7772400" cy="1143000"/>
          </a:xfrm>
        </p:spPr>
        <p:txBody>
          <a:bodyPr/>
          <a:lstStyle/>
          <a:p>
            <a:pPr eaLnBrk="1" hangingPunct="1"/>
            <a:r>
              <a:rPr lang="en-GB" sz="3200" b="1" noProof="0" dirty="0"/>
              <a:t> Documentation de base</a:t>
            </a:r>
            <a:br>
              <a:rPr lang="en-GB" sz="3200" noProof="0" dirty="0">
                <a:solidFill>
                  <a:schemeClr val="tx1"/>
                </a:solidFill>
              </a:rPr>
            </a:br>
            <a:endParaRPr lang="en-GB" sz="3200" b="1" noProof="0" dirty="0">
              <a:solidFill>
                <a:schemeClr val="tx1"/>
              </a:solidFill>
            </a:endParaRPr>
          </a:p>
        </p:txBody>
      </p:sp>
      <p:sp>
        <p:nvSpPr>
          <p:cNvPr id="5123" name="Rectangle 3"/>
          <p:cNvSpPr>
            <a:spLocks noGrp="1" noChangeArrowheads="1"/>
          </p:cNvSpPr>
          <p:nvPr>
            <p:ph type="body" idx="1"/>
          </p:nvPr>
        </p:nvSpPr>
        <p:spPr>
          <a:xfrm>
            <a:off x="899592" y="2228672"/>
            <a:ext cx="8136904" cy="3720063"/>
          </a:xfrm>
        </p:spPr>
        <p:txBody>
          <a:bodyPr/>
          <a:lstStyle/>
          <a:p>
            <a:pPr marL="0" indent="0">
              <a:buNone/>
            </a:pPr>
            <a:r>
              <a:rPr lang="fr-FR" sz="2400" dirty="0"/>
              <a:t>L</a:t>
            </a:r>
            <a:r>
              <a:rPr lang="fr-FR" sz="2400" noProof="0" dirty="0"/>
              <a:t>a formation et l’expertise sont basées sur deux publications du Conseil de l’Europe / </a:t>
            </a:r>
            <a:r>
              <a:rPr lang="fr-FR" sz="2400" dirty="0"/>
              <a:t>CELV</a:t>
            </a:r>
            <a:r>
              <a:rPr lang="fr-FR" sz="2400" noProof="0" dirty="0"/>
              <a:t> qui traitent de la conception et de la validation des tests de langue reliés au CECR :</a:t>
            </a:r>
          </a:p>
          <a:p>
            <a:r>
              <a:rPr lang="fr-FR" sz="2400" dirty="0"/>
              <a:t>Le manuel d’</a:t>
            </a:r>
            <a:r>
              <a:rPr lang="fr-FR" sz="2400" noProof="0" dirty="0"/>
              <a:t>ALTE pour l’élaboration et la passation de tests et d’examens de langue</a:t>
            </a:r>
          </a:p>
          <a:p>
            <a:r>
              <a:rPr lang="fr-FR" sz="2400" noProof="0" dirty="0"/>
              <a:t>Relier les examens de langue au Cadre Européen Commun de Référence pour les Langues: Apprendre, Enseigner, Évaluer (CECR) Les points essentiels</a:t>
            </a:r>
          </a:p>
          <a:p>
            <a:endParaRPr lang="en-GB" sz="2400" noProof="0" dirty="0"/>
          </a:p>
          <a:p>
            <a:endParaRPr lang="en-GB" sz="2400" noProof="0" dirty="0"/>
          </a:p>
        </p:txBody>
      </p:sp>
      <p:sp>
        <p:nvSpPr>
          <p:cNvPr id="2" name="Rechthoek 1"/>
          <p:cNvSpPr/>
          <p:nvPr/>
        </p:nvSpPr>
        <p:spPr>
          <a:xfrm>
            <a:off x="2286000" y="1859340"/>
            <a:ext cx="4572000" cy="369332"/>
          </a:xfrm>
          <a:prstGeom prst="rect">
            <a:avLst/>
          </a:prstGeom>
        </p:spPr>
        <p:txBody>
          <a:bodyPr>
            <a:spAutoFit/>
          </a:bodyPr>
          <a:lstStyle/>
          <a:p>
            <a:r>
              <a:rPr lang="en-US" b="1" dirty="0"/>
              <a:t> </a:t>
            </a:r>
            <a:endParaRPr lang="en-GB" dirty="0"/>
          </a:p>
        </p:txBody>
      </p:sp>
    </p:spTree>
    <p:extLst>
      <p:ext uri="{BB962C8B-B14F-4D97-AF65-F5344CB8AC3E}">
        <p14:creationId xmlns:p14="http://schemas.microsoft.com/office/powerpoint/2010/main" val="478682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00113" y="1125538"/>
            <a:ext cx="8640762" cy="1143000"/>
          </a:xfrm>
        </p:spPr>
        <p:txBody>
          <a:bodyPr/>
          <a:lstStyle/>
          <a:p>
            <a:pPr indent="228600" eaLnBrk="1" hangingPunct="1"/>
            <a:r>
              <a:rPr lang="fr-FR" sz="3200" b="1" dirty="0">
                <a:solidFill>
                  <a:schemeClr val="accent5">
                    <a:lumMod val="75000"/>
                  </a:schemeClr>
                </a:solidFill>
              </a:rPr>
              <a:t>Relier les procédures dans le Manuel</a:t>
            </a:r>
          </a:p>
        </p:txBody>
      </p:sp>
      <p:sp>
        <p:nvSpPr>
          <p:cNvPr id="4099" name="Rectangle 3"/>
          <p:cNvSpPr>
            <a:spLocks noGrp="1" noChangeArrowheads="1"/>
          </p:cNvSpPr>
          <p:nvPr>
            <p:ph type="body" idx="1"/>
          </p:nvPr>
        </p:nvSpPr>
        <p:spPr>
          <a:xfrm>
            <a:off x="1187450" y="2276475"/>
            <a:ext cx="7499350" cy="2828925"/>
          </a:xfrm>
        </p:spPr>
        <p:txBody>
          <a:bodyPr/>
          <a:lstStyle/>
          <a:p>
            <a:pPr eaLnBrk="1" hangingPunct="1">
              <a:lnSpc>
                <a:spcPct val="90000"/>
              </a:lnSpc>
            </a:pPr>
            <a:r>
              <a:rPr lang="pl-PL" sz="2400" dirty="0"/>
              <a:t>Familiarisation </a:t>
            </a:r>
            <a:r>
              <a:rPr lang="fr-FR" sz="2400" dirty="0"/>
              <a:t>avec le CECR </a:t>
            </a:r>
          </a:p>
          <a:p>
            <a:pPr eaLnBrk="1" hangingPunct="1">
              <a:lnSpc>
                <a:spcPct val="90000"/>
              </a:lnSpc>
            </a:pPr>
            <a:r>
              <a:rPr lang="fr-FR" sz="2400" dirty="0"/>
              <a:t>Relier sur la base de la spécification des contenus de l’examen</a:t>
            </a:r>
            <a:r>
              <a:rPr lang="pl-PL" sz="2400" dirty="0"/>
              <a:t> </a:t>
            </a:r>
            <a:endParaRPr lang="fr-FR" sz="2400" dirty="0"/>
          </a:p>
          <a:p>
            <a:pPr eaLnBrk="1" hangingPunct="1">
              <a:lnSpc>
                <a:spcPct val="90000"/>
              </a:lnSpc>
            </a:pPr>
            <a:r>
              <a:rPr lang="de-DE" sz="2400" dirty="0"/>
              <a:t>S</a:t>
            </a:r>
            <a:r>
              <a:rPr lang="pl-PL" sz="2400" dirty="0"/>
              <a:t>tandard</a:t>
            </a:r>
            <a:r>
              <a:rPr lang="nl-NL" sz="2400" dirty="0"/>
              <a:t>is</a:t>
            </a:r>
            <a:r>
              <a:rPr lang="pl-PL" sz="2400" dirty="0"/>
              <a:t>ation </a:t>
            </a:r>
            <a:r>
              <a:rPr lang="de-DE" sz="2400" dirty="0"/>
              <a:t>et Benchmarking</a:t>
            </a:r>
          </a:p>
          <a:p>
            <a:pPr eaLnBrk="1" hangingPunct="1">
              <a:lnSpc>
                <a:spcPct val="90000"/>
              </a:lnSpc>
            </a:pPr>
            <a:r>
              <a:rPr lang="nl-NL" sz="2400" dirty="0"/>
              <a:t>V</a:t>
            </a:r>
            <a:r>
              <a:rPr lang="pl-PL" sz="2400" dirty="0"/>
              <a:t>alidation: </a:t>
            </a:r>
            <a:r>
              <a:rPr lang="fr-FR" sz="2400" dirty="0"/>
              <a:t>vérifier que les résultats de l’examen sont reliés aux niveaux du CECR comme projeté.</a:t>
            </a:r>
            <a:endParaRPr lang="en-GB" sz="2400" dirty="0"/>
          </a:p>
        </p:txBody>
      </p:sp>
    </p:spTree>
    <p:extLst>
      <p:ext uri="{BB962C8B-B14F-4D97-AF65-F5344CB8AC3E}">
        <p14:creationId xmlns:p14="http://schemas.microsoft.com/office/powerpoint/2010/main" val="2542908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990600" y="702733"/>
            <a:ext cx="7772400" cy="1143000"/>
          </a:xfrm>
        </p:spPr>
        <p:txBody>
          <a:bodyPr/>
          <a:lstStyle/>
          <a:p>
            <a:pPr eaLnBrk="1" hangingPunct="1"/>
            <a:r>
              <a:rPr lang="fr-FR" sz="3200" b="1" dirty="0"/>
              <a:t>Modèle d’utilisation de la langue du </a:t>
            </a:r>
            <a:r>
              <a:rPr lang="nl-NL" sz="3200" b="1" dirty="0"/>
              <a:t>CECR</a:t>
            </a:r>
            <a:endParaRPr lang="en-US" sz="4000" b="1" dirty="0"/>
          </a:p>
        </p:txBody>
      </p:sp>
      <p:sp>
        <p:nvSpPr>
          <p:cNvPr id="4099" name="Rectangle 3"/>
          <p:cNvSpPr>
            <a:spLocks noGrp="1" noChangeArrowheads="1"/>
          </p:cNvSpPr>
          <p:nvPr>
            <p:ph type="body" idx="1"/>
          </p:nvPr>
        </p:nvSpPr>
        <p:spPr>
          <a:xfrm>
            <a:off x="990600" y="1828800"/>
            <a:ext cx="7772400" cy="4267200"/>
          </a:xfrm>
        </p:spPr>
        <p:txBody>
          <a:bodyPr/>
          <a:lstStyle/>
          <a:p>
            <a:pPr marL="0" indent="0" eaLnBrk="1" hangingPunct="1">
              <a:buNone/>
            </a:pPr>
            <a:r>
              <a:rPr lang="fr-FR" sz="2400" dirty="0"/>
              <a:t>Les éléments de l’approche actionnelle: </a:t>
            </a:r>
          </a:p>
          <a:p>
            <a:pPr eaLnBrk="1" hangingPunct="1"/>
            <a:r>
              <a:rPr lang="fr-FR" sz="2400" dirty="0"/>
              <a:t>L’usage d’une langue y compris son apprentissage, comprend les actions accomplies par des personnes et individus et acteurs sociaux</a:t>
            </a:r>
          </a:p>
          <a:p>
            <a:pPr eaLnBrk="1" hangingPunct="1"/>
            <a:r>
              <a:rPr lang="fr-FR" sz="2400" dirty="0"/>
              <a:t>Un ensemble de compétences  générales et notamment une compétence à communiquer langagièrement</a:t>
            </a:r>
          </a:p>
          <a:p>
            <a:pPr eaLnBrk="1" hangingPunct="1"/>
            <a:r>
              <a:rPr lang="fr-FR" sz="2400" dirty="0"/>
              <a:t>Des contextes et des conditions variés avec différentes contraintes pour réaliser des activités langagières </a:t>
            </a:r>
          </a:p>
          <a:p>
            <a:pPr eaLnBrk="1" hangingPunct="1"/>
            <a:r>
              <a:rPr lang="fr-FR" sz="2400" dirty="0"/>
              <a:t>Des stratégies langagières pour produire ou comprendre des textes en relation avec des thèmes dans des domaines spécifiques</a:t>
            </a:r>
            <a:endParaRPr lang="fr-FR" dirty="0"/>
          </a:p>
          <a:p>
            <a:pPr eaLnBrk="1" hangingPunct="1">
              <a:buFont typeface="Wingdings" pitchFamily="2" charset="2"/>
              <a:buNone/>
            </a:pPr>
            <a:endParaRPr lang="en-US" dirty="0"/>
          </a:p>
        </p:txBody>
      </p:sp>
    </p:spTree>
    <p:extLst>
      <p:ext uri="{BB962C8B-B14F-4D97-AF65-F5344CB8AC3E}">
        <p14:creationId xmlns:p14="http://schemas.microsoft.com/office/powerpoint/2010/main" val="1164986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2631" y="838200"/>
            <a:ext cx="8291512" cy="792087"/>
          </a:xfrm>
        </p:spPr>
        <p:txBody>
          <a:bodyPr/>
          <a:lstStyle/>
          <a:p>
            <a:r>
              <a:rPr lang="fr-FR" sz="2800" b="1" dirty="0"/>
              <a:t>Les compétences de l’utilisateur / apprenant</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89884404"/>
              </p:ext>
            </p:extLst>
          </p:nvPr>
        </p:nvGraphicFramePr>
        <p:xfrm>
          <a:off x="395288" y="1773238"/>
          <a:ext cx="8291512" cy="4103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6308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b="1" dirty="0"/>
              <a:t>L’utilisation de la langue et l’utilisateur / apprenant</a:t>
            </a:r>
          </a:p>
        </p:txBody>
      </p:sp>
      <p:sp>
        <p:nvSpPr>
          <p:cNvPr id="3" name="Espace réservé du contenu 2"/>
          <p:cNvSpPr>
            <a:spLocks noGrp="1"/>
          </p:cNvSpPr>
          <p:nvPr>
            <p:ph idx="1"/>
          </p:nvPr>
        </p:nvSpPr>
        <p:spPr/>
        <p:txBody>
          <a:bodyPr/>
          <a:lstStyle/>
          <a:p>
            <a:pPr marL="0" indent="0">
              <a:buNone/>
            </a:pPr>
            <a:r>
              <a:rPr lang="fr-FR" sz="2800" dirty="0"/>
              <a:t>Contexte	Thèmes 	Tâches	Activités</a:t>
            </a:r>
          </a:p>
          <a:p>
            <a:pPr marL="0" indent="0">
              <a:buNone/>
            </a:pPr>
            <a:r>
              <a:rPr lang="fr-FR" sz="2800" dirty="0"/>
              <a:t>				et finalités	et stratégies</a:t>
            </a:r>
          </a:p>
          <a:p>
            <a:pPr marL="0" indent="0">
              <a:buNone/>
            </a:pPr>
            <a:endParaRPr lang="fr-FR" sz="2800" dirty="0"/>
          </a:p>
          <a:p>
            <a:pPr marL="0" indent="0">
              <a:buNone/>
            </a:pPr>
            <a:r>
              <a:rPr lang="fr-FR" sz="2800" dirty="0"/>
              <a:t>Production		Réception		Interaction</a:t>
            </a:r>
          </a:p>
          <a:p>
            <a:pPr marL="0" indent="0">
              <a:buNone/>
            </a:pPr>
            <a:endParaRPr lang="fr-FR" sz="2800" dirty="0"/>
          </a:p>
          <a:p>
            <a:pPr marL="0" indent="0">
              <a:buNone/>
            </a:pPr>
            <a:r>
              <a:rPr lang="fr-FR" sz="2800" dirty="0"/>
              <a:t>Interaction écrite		En face à face	Stratégies</a:t>
            </a:r>
          </a:p>
          <a:p>
            <a:pPr marL="0" indent="0">
              <a:buNone/>
            </a:pPr>
            <a:endParaRPr lang="fr-FR" sz="2800" dirty="0"/>
          </a:p>
          <a:p>
            <a:pPr marL="0" indent="0">
              <a:buNone/>
            </a:pPr>
            <a:r>
              <a:rPr lang="fr-FR" sz="2800" dirty="0"/>
              <a:t>			Echelles de descripteurs</a:t>
            </a:r>
          </a:p>
        </p:txBody>
      </p:sp>
    </p:spTree>
    <p:extLst>
      <p:ext uri="{BB962C8B-B14F-4D97-AF65-F5344CB8AC3E}">
        <p14:creationId xmlns:p14="http://schemas.microsoft.com/office/powerpoint/2010/main" val="2909976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1015534" y="838200"/>
            <a:ext cx="7010400" cy="1143000"/>
          </a:xfrm>
        </p:spPr>
        <p:txBody>
          <a:bodyPr/>
          <a:lstStyle/>
          <a:p>
            <a:pPr eaLnBrk="1" hangingPunct="1"/>
            <a:r>
              <a:rPr lang="fr-FR" sz="3200" b="1" dirty="0"/>
              <a:t>Qu’est-ce que la validité? </a:t>
            </a:r>
            <a:endParaRPr lang="fr-FR" sz="4000" b="1" dirty="0"/>
          </a:p>
        </p:txBody>
      </p:sp>
      <p:sp>
        <p:nvSpPr>
          <p:cNvPr id="4099" name="Rectangle 3"/>
          <p:cNvSpPr>
            <a:spLocks noGrp="1" noChangeArrowheads="1"/>
          </p:cNvSpPr>
          <p:nvPr>
            <p:ph type="body" idx="1"/>
          </p:nvPr>
        </p:nvSpPr>
        <p:spPr>
          <a:xfrm>
            <a:off x="609600" y="2001252"/>
            <a:ext cx="8178334" cy="3713747"/>
          </a:xfrm>
        </p:spPr>
        <p:txBody>
          <a:bodyPr/>
          <a:lstStyle/>
          <a:p>
            <a:pPr eaLnBrk="1" hangingPunct="1"/>
            <a:r>
              <a:rPr lang="fr-FR" sz="2400" dirty="0"/>
              <a:t>Un test est valide s’il mesure ce qu’il a l’intention de mesurer.</a:t>
            </a:r>
          </a:p>
          <a:p>
            <a:pPr eaLnBrk="1" hangingPunct="1"/>
            <a:r>
              <a:rPr lang="fr-FR" sz="2400" dirty="0"/>
              <a:t>Cette définition a été élargie ces dernières années afin d’inclure la façon dont les tests sont utilisés ainsi la validité se rapporte au “degré de preuves et de théorie sous-tendant l’interprétation des scores entrainée par les utilisations données des tests “(AERA, APA, NCME 1999). </a:t>
            </a:r>
          </a:p>
          <a:p>
            <a:pPr eaLnBrk="1" hangingPunct="1"/>
            <a:r>
              <a:rPr lang="fr-FR" sz="2400" dirty="0"/>
              <a:t>Cette définition élargie met l’accent sur l’impact social des tests : c’est l’interprétation de la signification des résultats au test par le candidat qui le rend valide ou invalide.</a:t>
            </a:r>
          </a:p>
          <a:p>
            <a:pPr eaLnBrk="1" hangingPunct="1">
              <a:buFont typeface="Wingdings" pitchFamily="2" charset="2"/>
              <a:buNone/>
            </a:pPr>
            <a:endParaRPr lang="en-US" dirty="0"/>
          </a:p>
        </p:txBody>
      </p:sp>
    </p:spTree>
    <p:extLst>
      <p:ext uri="{BB962C8B-B14F-4D97-AF65-F5344CB8AC3E}">
        <p14:creationId xmlns:p14="http://schemas.microsoft.com/office/powerpoint/2010/main" val="1189617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838200" y="304800"/>
            <a:ext cx="6962955" cy="1143000"/>
          </a:xfrm>
        </p:spPr>
        <p:txBody>
          <a:bodyPr/>
          <a:lstStyle/>
          <a:p>
            <a:pPr eaLnBrk="1" hangingPunct="1"/>
            <a:r>
              <a:rPr lang="fr-FR" sz="3200" b="1" dirty="0"/>
              <a:t>La validité et le CECR</a:t>
            </a:r>
            <a:endParaRPr lang="fr-FR" sz="4000" b="1" dirty="0"/>
          </a:p>
        </p:txBody>
      </p:sp>
      <p:sp>
        <p:nvSpPr>
          <p:cNvPr id="4099" name="Rectangle 3"/>
          <p:cNvSpPr>
            <a:spLocks noGrp="1" noChangeArrowheads="1"/>
          </p:cNvSpPr>
          <p:nvPr>
            <p:ph type="body" idx="1"/>
          </p:nvPr>
        </p:nvSpPr>
        <p:spPr>
          <a:xfrm>
            <a:off x="533400" y="1295400"/>
            <a:ext cx="8426896" cy="4343400"/>
          </a:xfrm>
        </p:spPr>
        <p:txBody>
          <a:bodyPr/>
          <a:lstStyle/>
          <a:p>
            <a:r>
              <a:rPr lang="fr-FR" sz="2400" dirty="0"/>
              <a:t>La validité permet de démontrer que ce que nous prétendons tester est la réalité: un apprenant évalué en B1 est réellement du niveau B1 conformément aux preuves que nous pouvons fournir.</a:t>
            </a:r>
          </a:p>
          <a:p>
            <a:pPr lvl="0"/>
            <a:r>
              <a:rPr lang="fr-FR" sz="2400" dirty="0"/>
              <a:t>Si l’accent porte sur l’utilisation, la preuve de la validité se rapportera à l’utilisation réelle de la langue pour différents objectifs de communication.</a:t>
            </a:r>
          </a:p>
          <a:p>
            <a:pPr lvl="0"/>
            <a:r>
              <a:rPr lang="fr-FR" sz="2400" dirty="0"/>
              <a:t>Si l’accent porte plus sur la compétence, alors la preuve de la validité portera sur les capacités cognitives, les stratégies et la connaissance de la langue, qui étayent  la preuve de la capacité potentielle pour l’utilisation de la langue.</a:t>
            </a:r>
          </a:p>
          <a:p>
            <a:pPr eaLnBrk="1" hangingPunct="1">
              <a:buFont typeface="Wingdings" pitchFamily="2" charset="2"/>
              <a:buNone/>
            </a:pPr>
            <a:endParaRPr lang="en-US" dirty="0"/>
          </a:p>
        </p:txBody>
      </p:sp>
    </p:spTree>
    <p:extLst>
      <p:ext uri="{BB962C8B-B14F-4D97-AF65-F5344CB8AC3E}">
        <p14:creationId xmlns:p14="http://schemas.microsoft.com/office/powerpoint/2010/main" val="77553652"/>
      </p:ext>
    </p:extLst>
  </p:cSld>
  <p:clrMapOvr>
    <a:masterClrMapping/>
  </p:clrMapOvr>
</p:sld>
</file>

<file path=ppt/theme/theme1.xml><?xml version="1.0" encoding="utf-8"?>
<a:theme xmlns:a="http://schemas.openxmlformats.org/drawingml/2006/main" name="PPT-template-relang">
  <a:themeElements>
    <a:clrScheme name="chris">
      <a:dk1>
        <a:sysClr val="windowText" lastClr="000000"/>
      </a:dk1>
      <a:lt1>
        <a:sysClr val="window" lastClr="FFFFFF"/>
      </a:lt1>
      <a:dk2>
        <a:srgbClr val="92D050"/>
      </a:dk2>
      <a:lt2>
        <a:srgbClr val="F4E7ED"/>
      </a:lt2>
      <a:accent1>
        <a:srgbClr val="E36305"/>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PPT-template-relang</Template>
  <TotalTime>217</TotalTime>
  <Words>900</Words>
  <Application>Microsoft Office PowerPoint</Application>
  <PresentationFormat>Προβολή στην οθόνη (4:3)</PresentationFormat>
  <Paragraphs>79</Paragraphs>
  <Slides>13</Slides>
  <Notes>11</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13</vt:i4>
      </vt:variant>
    </vt:vector>
  </HeadingPairs>
  <TitlesOfParts>
    <vt:vector size="18" baseType="lpstr">
      <vt:lpstr>Arial</vt:lpstr>
      <vt:lpstr>Calibri</vt:lpstr>
      <vt:lpstr>Times</vt:lpstr>
      <vt:lpstr>Wingdings</vt:lpstr>
      <vt:lpstr>PPT-template-relang</vt:lpstr>
      <vt:lpstr> </vt:lpstr>
      <vt:lpstr>Membres de l’équipe RELANG  </vt:lpstr>
      <vt:lpstr> Documentation de base </vt:lpstr>
      <vt:lpstr>Relier les procédures dans le Manuel</vt:lpstr>
      <vt:lpstr>Modèle d’utilisation de la langue du CECR</vt:lpstr>
      <vt:lpstr>Les compétences de l’utilisateur / apprenant</vt:lpstr>
      <vt:lpstr>L’utilisation de la langue et l’utilisateur / apprenant</vt:lpstr>
      <vt:lpstr>Qu’est-ce que la validité? </vt:lpstr>
      <vt:lpstr>La validité et le CECR</vt:lpstr>
      <vt:lpstr>Qu’est-ce que la fiabilité?</vt:lpstr>
      <vt:lpstr>La fiabilité en pratique</vt:lpstr>
      <vt:lpstr>Équité</vt:lpstr>
      <vt:lpstr>Éthique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Niamh Martin</dc:creator>
  <cp:lastModifiedBy>akis papa</cp:lastModifiedBy>
  <cp:revision>43</cp:revision>
  <cp:lastPrinted>2012-09-20T10:53:19Z</cp:lastPrinted>
  <dcterms:created xsi:type="dcterms:W3CDTF">2013-09-12T14:01:04Z</dcterms:created>
  <dcterms:modified xsi:type="dcterms:W3CDTF">2017-03-15T08:30:13Z</dcterms:modified>
</cp:coreProperties>
</file>