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57" r:id="rId2"/>
    <p:sldId id="259" r:id="rId3"/>
    <p:sldId id="261" r:id="rId4"/>
    <p:sldId id="263" r:id="rId5"/>
    <p:sldId id="265" r:id="rId6"/>
    <p:sldId id="267" r:id="rId7"/>
    <p:sldId id="269" r:id="rId8"/>
    <p:sldId id="271" r:id="rId9"/>
    <p:sldId id="273" r:id="rId10"/>
    <p:sldId id="275" r:id="rId11"/>
    <p:sldId id="277" r:id="rId12"/>
    <p:sldId id="279" r:id="rId13"/>
    <p:sldId id="281" r:id="rId14"/>
    <p:sldId id="283" r:id="rId15"/>
    <p:sldId id="285" r:id="rId16"/>
    <p:sldId id="287" r:id="rId17"/>
    <p:sldId id="289" r:id="rId18"/>
    <p:sldId id="291" r:id="rId19"/>
    <p:sldId id="293" r:id="rId20"/>
    <p:sldId id="295" r:id="rId21"/>
    <p:sldId id="297" r:id="rId22"/>
    <p:sldId id="299" r:id="rId23"/>
    <p:sldId id="301" r:id="rId24"/>
    <p:sldId id="303" r:id="rId25"/>
    <p:sldId id="305" r:id="rId26"/>
    <p:sldId id="307" r:id="rId27"/>
    <p:sldId id="309" r:id="rId28"/>
    <p:sldId id="311" r:id="rId29"/>
    <p:sldId id="313" r:id="rId30"/>
    <p:sldId id="315" r:id="rId31"/>
    <p:sldId id="340" r:id="rId32"/>
    <p:sldId id="317" r:id="rId33"/>
    <p:sldId id="319" r:id="rId34"/>
    <p:sldId id="343" r:id="rId35"/>
    <p:sldId id="344" r:id="rId36"/>
    <p:sldId id="345" r:id="rId37"/>
    <p:sldId id="346" r:id="rId38"/>
    <p:sldId id="347" r:id="rId39"/>
    <p:sldId id="348" r:id="rId40"/>
    <p:sldId id="349" r:id="rId41"/>
    <p:sldId id="350" r:id="rId42"/>
    <p:sldId id="325" r:id="rId43"/>
    <p:sldId id="327" r:id="rId44"/>
    <p:sldId id="329" r:id="rId45"/>
    <p:sldId id="331" r:id="rId46"/>
    <p:sldId id="333" r:id="rId47"/>
    <p:sldId id="335" r:id="rId48"/>
    <p:sldId id="337" r:id="rId49"/>
    <p:sldId id="339" r:id="rId50"/>
  </p:sldIdLst>
  <p:sldSz cx="9144000" cy="6858000" type="screen4x3"/>
  <p:notesSz cx="6797675" cy="99314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1" autoAdjust="0"/>
    <p:restoredTop sz="94632" autoAdjust="0"/>
  </p:normalViewPr>
  <p:slideViewPr>
    <p:cSldViewPr>
      <p:cViewPr varScale="1">
        <p:scale>
          <a:sx n="68" d="100"/>
          <a:sy n="68" d="100"/>
        </p:scale>
        <p:origin x="1146" y="72"/>
      </p:cViewPr>
      <p:guideLst>
        <p:guide orient="horz" pos="2160"/>
        <p:guide pos="2880"/>
      </p:guideLst>
    </p:cSldViewPr>
  </p:slideViewPr>
  <p:outlineViewPr>
    <p:cViewPr>
      <p:scale>
        <a:sx n="33" d="100"/>
        <a:sy n="33" d="100"/>
      </p:scale>
      <p:origin x="29"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5CCCB8-CFEF-4919-B2C8-CEE070453F3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BF307A1A-871D-4A28-A023-6FF84E81AA62}">
      <dgm:prSet phldrT="[Texte]" custT="1"/>
      <dgm:spPr/>
      <dgm:t>
        <a:bodyPr/>
        <a:lstStyle/>
        <a:p>
          <a:r>
            <a:rPr lang="fr-FR" sz="1800" b="1" dirty="0"/>
            <a:t>Les compétences de l’utilisateur/apprenant</a:t>
          </a:r>
        </a:p>
      </dgm:t>
    </dgm:pt>
    <dgm:pt modelId="{6DCE5467-17A9-4556-9903-203622211EB9}" type="parTrans" cxnId="{FAC58C3F-DEF3-4405-B56C-F07BC5813D81}">
      <dgm:prSet/>
      <dgm:spPr/>
      <dgm:t>
        <a:bodyPr/>
        <a:lstStyle/>
        <a:p>
          <a:endParaRPr lang="fr-FR"/>
        </a:p>
      </dgm:t>
    </dgm:pt>
    <dgm:pt modelId="{6B4AC916-7CF1-4D43-9B02-533349C1AD3A}" type="sibTrans" cxnId="{FAC58C3F-DEF3-4405-B56C-F07BC5813D81}">
      <dgm:prSet/>
      <dgm:spPr/>
      <dgm:t>
        <a:bodyPr/>
        <a:lstStyle/>
        <a:p>
          <a:endParaRPr lang="fr-FR"/>
        </a:p>
      </dgm:t>
    </dgm:pt>
    <dgm:pt modelId="{D75F54A9-48FE-466E-9C29-79DE3A9A2E98}">
      <dgm:prSet phldrT="[Texte]" custT="1"/>
      <dgm:spPr/>
      <dgm:t>
        <a:bodyPr/>
        <a:lstStyle/>
        <a:p>
          <a:r>
            <a:rPr lang="fr-FR" sz="1600" b="1" dirty="0"/>
            <a:t>Compétences générales</a:t>
          </a:r>
        </a:p>
      </dgm:t>
    </dgm:pt>
    <dgm:pt modelId="{EED09C60-253F-455C-B02E-25385472FE47}" type="parTrans" cxnId="{FA74F68D-0980-4FEB-8AA4-FD688C2D6F0C}">
      <dgm:prSet/>
      <dgm:spPr/>
      <dgm:t>
        <a:bodyPr/>
        <a:lstStyle/>
        <a:p>
          <a:endParaRPr lang="fr-FR"/>
        </a:p>
      </dgm:t>
    </dgm:pt>
    <dgm:pt modelId="{833261A1-F6ED-4693-ACA9-D1882F481A07}" type="sibTrans" cxnId="{FA74F68D-0980-4FEB-8AA4-FD688C2D6F0C}">
      <dgm:prSet/>
      <dgm:spPr/>
      <dgm:t>
        <a:bodyPr/>
        <a:lstStyle/>
        <a:p>
          <a:endParaRPr lang="fr-FR"/>
        </a:p>
      </dgm:t>
    </dgm:pt>
    <dgm:pt modelId="{E9D4E80F-6BD4-4358-A29F-01BB4FFA946A}">
      <dgm:prSet phldrT="[Texte]"/>
      <dgm:spPr/>
      <dgm:t>
        <a:bodyPr/>
        <a:lstStyle/>
        <a:p>
          <a:r>
            <a:rPr lang="fr-FR" b="1" dirty="0"/>
            <a:t>Compétence linguistique </a:t>
          </a:r>
          <a:r>
            <a:rPr lang="fr-FR" dirty="0"/>
            <a:t>lexique grammaire sémantique phonologie orthographe orthoépie</a:t>
          </a:r>
        </a:p>
      </dgm:t>
    </dgm:pt>
    <dgm:pt modelId="{BCF32A57-BE5E-4942-8F77-B429CF571473}" type="parTrans" cxnId="{A7C5BE02-8213-49E1-BE29-ED20EDB883A0}">
      <dgm:prSet/>
      <dgm:spPr/>
      <dgm:t>
        <a:bodyPr/>
        <a:lstStyle/>
        <a:p>
          <a:endParaRPr lang="fr-FR"/>
        </a:p>
      </dgm:t>
    </dgm:pt>
    <dgm:pt modelId="{770151C6-BE1E-433D-95D9-DCFA81C89955}" type="sibTrans" cxnId="{A7C5BE02-8213-49E1-BE29-ED20EDB883A0}">
      <dgm:prSet/>
      <dgm:spPr/>
      <dgm:t>
        <a:bodyPr/>
        <a:lstStyle/>
        <a:p>
          <a:endParaRPr lang="fr-FR"/>
        </a:p>
      </dgm:t>
    </dgm:pt>
    <dgm:pt modelId="{8C12B45C-52FE-4A4A-841A-B27269BB378F}">
      <dgm:prSet phldrT="[Texte]" custT="1"/>
      <dgm:spPr/>
      <dgm:t>
        <a:bodyPr/>
        <a:lstStyle/>
        <a:p>
          <a:r>
            <a:rPr lang="fr-FR" sz="1400" b="1" dirty="0"/>
            <a:t>Compétence sociolinguistique </a:t>
          </a:r>
          <a:r>
            <a:rPr lang="fr-FR" sz="1400" dirty="0"/>
            <a:t>marqueurs linguistiques des relations sociales /  règles de politesse / expressions / différences de registres / dialectes et accents</a:t>
          </a:r>
        </a:p>
      </dgm:t>
    </dgm:pt>
    <dgm:pt modelId="{04A01770-A93E-4D59-8F80-18FD444D4451}" type="parTrans" cxnId="{EACCE5C0-DBE5-4C4D-8AE5-B64AA6922D3B}">
      <dgm:prSet/>
      <dgm:spPr/>
      <dgm:t>
        <a:bodyPr/>
        <a:lstStyle/>
        <a:p>
          <a:endParaRPr lang="fr-FR"/>
        </a:p>
      </dgm:t>
    </dgm:pt>
    <dgm:pt modelId="{C2FB83C6-24CD-42C4-8BAB-B85EDB126B2A}" type="sibTrans" cxnId="{EACCE5C0-DBE5-4C4D-8AE5-B64AA6922D3B}">
      <dgm:prSet/>
      <dgm:spPr/>
      <dgm:t>
        <a:bodyPr/>
        <a:lstStyle/>
        <a:p>
          <a:endParaRPr lang="fr-FR"/>
        </a:p>
      </dgm:t>
    </dgm:pt>
    <dgm:pt modelId="{3D6F00A9-C02D-4834-B180-4B33ABDD26CC}">
      <dgm:prSet phldrT="[Texte]" custT="1"/>
      <dgm:spPr/>
      <dgm:t>
        <a:bodyPr/>
        <a:lstStyle/>
        <a:p>
          <a:r>
            <a:rPr lang="fr-FR" sz="1400" b="1" dirty="0"/>
            <a:t>Compétence communicative langagière</a:t>
          </a:r>
        </a:p>
      </dgm:t>
    </dgm:pt>
    <dgm:pt modelId="{18F60704-373D-4A9A-88A9-B9B316ABEB3A}" type="parTrans" cxnId="{DD4D464F-2681-4944-8C8A-7F6F3E2CA5B9}">
      <dgm:prSet/>
      <dgm:spPr/>
      <dgm:t>
        <a:bodyPr/>
        <a:lstStyle/>
        <a:p>
          <a:endParaRPr lang="fr-FR"/>
        </a:p>
      </dgm:t>
    </dgm:pt>
    <dgm:pt modelId="{D18B860A-0A38-417D-82F3-67EFFFCCE864}" type="sibTrans" cxnId="{DD4D464F-2681-4944-8C8A-7F6F3E2CA5B9}">
      <dgm:prSet/>
      <dgm:spPr/>
      <dgm:t>
        <a:bodyPr/>
        <a:lstStyle/>
        <a:p>
          <a:endParaRPr lang="fr-FR"/>
        </a:p>
      </dgm:t>
    </dgm:pt>
    <dgm:pt modelId="{2E301299-5F0E-4195-8B9E-E521583E254C}">
      <dgm:prSet phldrT="[Texte]" custT="1"/>
      <dgm:spPr/>
      <dgm:t>
        <a:bodyPr/>
        <a:lstStyle/>
        <a:p>
          <a:r>
            <a:rPr lang="fr-FR" sz="1400" b="1" dirty="0"/>
            <a:t>Compétence pragmatique </a:t>
          </a:r>
          <a:r>
            <a:rPr lang="fr-FR" sz="1400" dirty="0"/>
            <a:t>discours fonctions  </a:t>
          </a:r>
        </a:p>
      </dgm:t>
    </dgm:pt>
    <dgm:pt modelId="{EE2965CF-FC0E-456E-AECD-96781EE9C688}" type="parTrans" cxnId="{1C2FF142-8D57-4973-95C8-FE16A959B6B0}">
      <dgm:prSet/>
      <dgm:spPr/>
      <dgm:t>
        <a:bodyPr/>
        <a:lstStyle/>
        <a:p>
          <a:endParaRPr lang="fr-FR"/>
        </a:p>
      </dgm:t>
    </dgm:pt>
    <dgm:pt modelId="{F93AC7B1-CD7A-458E-9866-19CEFB0EEF69}" type="sibTrans" cxnId="{1C2FF142-8D57-4973-95C8-FE16A959B6B0}">
      <dgm:prSet/>
      <dgm:spPr/>
      <dgm:t>
        <a:bodyPr/>
        <a:lstStyle/>
        <a:p>
          <a:endParaRPr lang="fr-FR"/>
        </a:p>
      </dgm:t>
    </dgm:pt>
    <dgm:pt modelId="{B6EF7252-7C5A-4001-A64B-507BA9982FB8}">
      <dgm:prSet phldrT="[Texte]"/>
      <dgm:spPr/>
      <dgm:t>
        <a:bodyPr/>
        <a:lstStyle/>
        <a:p>
          <a:endParaRPr lang="fr-FR" dirty="0"/>
        </a:p>
      </dgm:t>
    </dgm:pt>
    <dgm:pt modelId="{F0F1F99C-F99C-40EF-A537-6FFD6A71A13F}" type="parTrans" cxnId="{A2769DDE-FBCA-4F3C-B393-4D557E34CFB4}">
      <dgm:prSet/>
      <dgm:spPr/>
      <dgm:t>
        <a:bodyPr/>
        <a:lstStyle/>
        <a:p>
          <a:endParaRPr lang="fr-FR"/>
        </a:p>
      </dgm:t>
    </dgm:pt>
    <dgm:pt modelId="{E77489CE-8CB6-48B3-9CBB-A0D91DC1B577}" type="sibTrans" cxnId="{A2769DDE-FBCA-4F3C-B393-4D557E34CFB4}">
      <dgm:prSet/>
      <dgm:spPr/>
      <dgm:t>
        <a:bodyPr/>
        <a:lstStyle/>
        <a:p>
          <a:endParaRPr lang="fr-FR"/>
        </a:p>
      </dgm:t>
    </dgm:pt>
    <dgm:pt modelId="{BAD453E7-5349-4957-9CDB-8B26B59C358B}" type="pres">
      <dgm:prSet presAssocID="{145CCCB8-CFEF-4919-B2C8-CEE070453F3C}" presName="hierChild1" presStyleCnt="0">
        <dgm:presLayoutVars>
          <dgm:chPref val="1"/>
          <dgm:dir/>
          <dgm:animOne val="branch"/>
          <dgm:animLvl val="lvl"/>
          <dgm:resizeHandles/>
        </dgm:presLayoutVars>
      </dgm:prSet>
      <dgm:spPr/>
    </dgm:pt>
    <dgm:pt modelId="{4FA8CB1D-6FFC-4E72-9AFE-65F163737AB0}" type="pres">
      <dgm:prSet presAssocID="{BF307A1A-871D-4A28-A023-6FF84E81AA62}" presName="hierRoot1" presStyleCnt="0"/>
      <dgm:spPr/>
    </dgm:pt>
    <dgm:pt modelId="{6A95BFBE-0410-4D61-A010-6FBB83D10B75}" type="pres">
      <dgm:prSet presAssocID="{BF307A1A-871D-4A28-A023-6FF84E81AA62}" presName="composite" presStyleCnt="0"/>
      <dgm:spPr/>
    </dgm:pt>
    <dgm:pt modelId="{B29ED0CA-7DBD-4F4C-B336-87F8C8DDED06}" type="pres">
      <dgm:prSet presAssocID="{BF307A1A-871D-4A28-A023-6FF84E81AA62}" presName="background" presStyleLbl="node0" presStyleIdx="0" presStyleCnt="1"/>
      <dgm:spPr/>
    </dgm:pt>
    <dgm:pt modelId="{47BE7260-58E0-4F75-AD44-884B986B02A3}" type="pres">
      <dgm:prSet presAssocID="{BF307A1A-871D-4A28-A023-6FF84E81AA62}" presName="text" presStyleLbl="fgAcc0" presStyleIdx="0" presStyleCnt="1" custScaleX="270687" custScaleY="61911" custLinFactNeighborX="-69853" custLinFactNeighborY="-19968">
        <dgm:presLayoutVars>
          <dgm:chPref val="3"/>
        </dgm:presLayoutVars>
      </dgm:prSet>
      <dgm:spPr/>
    </dgm:pt>
    <dgm:pt modelId="{5A9743FD-3984-497E-8464-0B5017705D66}" type="pres">
      <dgm:prSet presAssocID="{BF307A1A-871D-4A28-A023-6FF84E81AA62}" presName="hierChild2" presStyleCnt="0"/>
      <dgm:spPr/>
    </dgm:pt>
    <dgm:pt modelId="{2BCC5E21-32B9-4405-9D8F-AB731238CE39}" type="pres">
      <dgm:prSet presAssocID="{EED09C60-253F-455C-B02E-25385472FE47}" presName="Name10" presStyleLbl="parChTrans1D2" presStyleIdx="0" presStyleCnt="2"/>
      <dgm:spPr/>
    </dgm:pt>
    <dgm:pt modelId="{95FE2ACA-6711-483B-A870-E7F711A37EE9}" type="pres">
      <dgm:prSet presAssocID="{D75F54A9-48FE-466E-9C29-79DE3A9A2E98}" presName="hierRoot2" presStyleCnt="0"/>
      <dgm:spPr/>
    </dgm:pt>
    <dgm:pt modelId="{B5833198-0150-402C-83F8-0246E839DA8C}" type="pres">
      <dgm:prSet presAssocID="{D75F54A9-48FE-466E-9C29-79DE3A9A2E98}" presName="composite2" presStyleCnt="0"/>
      <dgm:spPr/>
    </dgm:pt>
    <dgm:pt modelId="{D7E89BF9-D6D0-4A30-899E-C7C29DA6435B}" type="pres">
      <dgm:prSet presAssocID="{D75F54A9-48FE-466E-9C29-79DE3A9A2E98}" presName="background2" presStyleLbl="node2" presStyleIdx="0" presStyleCnt="2"/>
      <dgm:spPr/>
    </dgm:pt>
    <dgm:pt modelId="{E8289766-BCA6-49EE-8A1A-ABF3C802351E}" type="pres">
      <dgm:prSet presAssocID="{D75F54A9-48FE-466E-9C29-79DE3A9A2E98}" presName="text2" presStyleLbl="fgAcc2" presStyleIdx="0" presStyleCnt="2" custScaleX="190954" custScaleY="46246">
        <dgm:presLayoutVars>
          <dgm:chPref val="3"/>
        </dgm:presLayoutVars>
      </dgm:prSet>
      <dgm:spPr/>
    </dgm:pt>
    <dgm:pt modelId="{052F331B-3893-4C53-9B0C-36E156140DC6}" type="pres">
      <dgm:prSet presAssocID="{D75F54A9-48FE-466E-9C29-79DE3A9A2E98}" presName="hierChild3" presStyleCnt="0"/>
      <dgm:spPr/>
    </dgm:pt>
    <dgm:pt modelId="{E3B2C5CD-0AC8-4E4C-A0ED-7FFF6FB0ABDE}" type="pres">
      <dgm:prSet presAssocID="{BCF32A57-BE5E-4942-8F77-B429CF571473}" presName="Name17" presStyleLbl="parChTrans1D3" presStyleIdx="0" presStyleCnt="4"/>
      <dgm:spPr/>
    </dgm:pt>
    <dgm:pt modelId="{1769FA41-7F82-4F76-8D90-E1C9FD36561D}" type="pres">
      <dgm:prSet presAssocID="{E9D4E80F-6BD4-4358-A29F-01BB4FFA946A}" presName="hierRoot3" presStyleCnt="0"/>
      <dgm:spPr/>
    </dgm:pt>
    <dgm:pt modelId="{987ACDF9-7C35-4DFD-AD3D-74DB23C22C77}" type="pres">
      <dgm:prSet presAssocID="{E9D4E80F-6BD4-4358-A29F-01BB4FFA946A}" presName="composite3" presStyleCnt="0"/>
      <dgm:spPr/>
    </dgm:pt>
    <dgm:pt modelId="{BFF46160-B25E-4757-92B3-84BA8E612536}" type="pres">
      <dgm:prSet presAssocID="{E9D4E80F-6BD4-4358-A29F-01BB4FFA946A}" presName="background3" presStyleLbl="node3" presStyleIdx="0" presStyleCnt="4"/>
      <dgm:spPr/>
    </dgm:pt>
    <dgm:pt modelId="{D1268530-A3BC-4832-ACEA-A270842B1C54}" type="pres">
      <dgm:prSet presAssocID="{E9D4E80F-6BD4-4358-A29F-01BB4FFA946A}" presName="text3" presStyleLbl="fgAcc3" presStyleIdx="0" presStyleCnt="4" custScaleX="134569" custScaleY="265915" custLinFactNeighborX="-2494" custLinFactNeighborY="-18778">
        <dgm:presLayoutVars>
          <dgm:chPref val="3"/>
        </dgm:presLayoutVars>
      </dgm:prSet>
      <dgm:spPr/>
    </dgm:pt>
    <dgm:pt modelId="{C97B7A30-7DFE-4B9A-8489-35F6788A27A5}" type="pres">
      <dgm:prSet presAssocID="{E9D4E80F-6BD4-4358-A29F-01BB4FFA946A}" presName="hierChild4" presStyleCnt="0"/>
      <dgm:spPr/>
    </dgm:pt>
    <dgm:pt modelId="{2FC6FC85-264D-4664-BD11-A5DE949F7489}" type="pres">
      <dgm:prSet presAssocID="{F0F1F99C-F99C-40EF-A537-6FFD6A71A13F}" presName="Name17" presStyleLbl="parChTrans1D3" presStyleIdx="1" presStyleCnt="4"/>
      <dgm:spPr/>
    </dgm:pt>
    <dgm:pt modelId="{3403177B-7ECB-435A-88CA-963A1D385136}" type="pres">
      <dgm:prSet presAssocID="{B6EF7252-7C5A-4001-A64B-507BA9982FB8}" presName="hierRoot3" presStyleCnt="0"/>
      <dgm:spPr/>
    </dgm:pt>
    <dgm:pt modelId="{E80250F9-40DA-4B66-8DF2-7F64F57B7871}" type="pres">
      <dgm:prSet presAssocID="{B6EF7252-7C5A-4001-A64B-507BA9982FB8}" presName="composite3" presStyleCnt="0"/>
      <dgm:spPr/>
    </dgm:pt>
    <dgm:pt modelId="{205F7584-808C-4FEC-8C21-0317118F0127}" type="pres">
      <dgm:prSet presAssocID="{B6EF7252-7C5A-4001-A64B-507BA9982FB8}" presName="background3" presStyleLbl="node3" presStyleIdx="1" presStyleCnt="4"/>
      <dgm:spPr/>
    </dgm:pt>
    <dgm:pt modelId="{CB1AFD41-A0D8-4CF1-B8E6-1F9E49209C18}" type="pres">
      <dgm:prSet presAssocID="{B6EF7252-7C5A-4001-A64B-507BA9982FB8}" presName="text3" presStyleLbl="fgAcc3" presStyleIdx="1" presStyleCnt="4" custLinFactX="1246" custLinFactNeighborX="100000" custLinFactNeighborY="878">
        <dgm:presLayoutVars>
          <dgm:chPref val="3"/>
        </dgm:presLayoutVars>
      </dgm:prSet>
      <dgm:spPr/>
    </dgm:pt>
    <dgm:pt modelId="{9FDA01B4-2F60-4A1C-A45B-9E5A5D593E5E}" type="pres">
      <dgm:prSet presAssocID="{B6EF7252-7C5A-4001-A64B-507BA9982FB8}" presName="hierChild4" presStyleCnt="0"/>
      <dgm:spPr/>
    </dgm:pt>
    <dgm:pt modelId="{FA05B8F8-6589-4A3B-9BF6-D507F468C2E0}" type="pres">
      <dgm:prSet presAssocID="{04A01770-A93E-4D59-8F80-18FD444D4451}" presName="Name17" presStyleLbl="parChTrans1D3" presStyleIdx="2" presStyleCnt="4"/>
      <dgm:spPr/>
    </dgm:pt>
    <dgm:pt modelId="{57330275-975B-4221-B188-69B6724EFD9C}" type="pres">
      <dgm:prSet presAssocID="{8C12B45C-52FE-4A4A-841A-B27269BB378F}" presName="hierRoot3" presStyleCnt="0"/>
      <dgm:spPr/>
    </dgm:pt>
    <dgm:pt modelId="{92326350-FE26-4C15-8B91-9556EB234B69}" type="pres">
      <dgm:prSet presAssocID="{8C12B45C-52FE-4A4A-841A-B27269BB378F}" presName="composite3" presStyleCnt="0"/>
      <dgm:spPr/>
    </dgm:pt>
    <dgm:pt modelId="{03B119A9-A619-417A-BC3C-4D29DA357C24}" type="pres">
      <dgm:prSet presAssocID="{8C12B45C-52FE-4A4A-841A-B27269BB378F}" presName="background3" presStyleLbl="node3" presStyleIdx="2" presStyleCnt="4"/>
      <dgm:spPr/>
    </dgm:pt>
    <dgm:pt modelId="{A01144EF-A5B9-4036-9E3F-82EBB34950D2}" type="pres">
      <dgm:prSet presAssocID="{8C12B45C-52FE-4A4A-841A-B27269BB378F}" presName="text3" presStyleLbl="fgAcc3" presStyleIdx="2" presStyleCnt="4" custScaleX="236913" custScaleY="234869" custLinFactNeighborX="-38258" custLinFactNeighborY="-1543">
        <dgm:presLayoutVars>
          <dgm:chPref val="3"/>
        </dgm:presLayoutVars>
      </dgm:prSet>
      <dgm:spPr/>
    </dgm:pt>
    <dgm:pt modelId="{8C635678-7E85-44F4-AA9B-B0A98622DCC8}" type="pres">
      <dgm:prSet presAssocID="{8C12B45C-52FE-4A4A-841A-B27269BB378F}" presName="hierChild4" presStyleCnt="0"/>
      <dgm:spPr/>
    </dgm:pt>
    <dgm:pt modelId="{46257B58-D583-43B4-8D13-FAC3EAAF1734}" type="pres">
      <dgm:prSet presAssocID="{18F60704-373D-4A9A-88A9-B9B316ABEB3A}" presName="Name10" presStyleLbl="parChTrans1D2" presStyleIdx="1" presStyleCnt="2"/>
      <dgm:spPr/>
    </dgm:pt>
    <dgm:pt modelId="{91DE2928-3B6F-4CD8-A222-00ED4E050A3E}" type="pres">
      <dgm:prSet presAssocID="{3D6F00A9-C02D-4834-B180-4B33ABDD26CC}" presName="hierRoot2" presStyleCnt="0"/>
      <dgm:spPr/>
    </dgm:pt>
    <dgm:pt modelId="{9A253E9A-9FCD-4C41-BABE-EAE18E043ACC}" type="pres">
      <dgm:prSet presAssocID="{3D6F00A9-C02D-4834-B180-4B33ABDD26CC}" presName="composite2" presStyleCnt="0"/>
      <dgm:spPr/>
    </dgm:pt>
    <dgm:pt modelId="{89C40370-1386-4C6D-96DA-5551665EB6AB}" type="pres">
      <dgm:prSet presAssocID="{3D6F00A9-C02D-4834-B180-4B33ABDD26CC}" presName="background2" presStyleLbl="node2" presStyleIdx="1" presStyleCnt="2"/>
      <dgm:spPr/>
    </dgm:pt>
    <dgm:pt modelId="{B496790D-4D46-44A7-8FB7-6F9556457CFF}" type="pres">
      <dgm:prSet presAssocID="{3D6F00A9-C02D-4834-B180-4B33ABDD26CC}" presName="text2" presStyleLbl="fgAcc2" presStyleIdx="1" presStyleCnt="2" custScaleX="214088" custScaleY="46220">
        <dgm:presLayoutVars>
          <dgm:chPref val="3"/>
        </dgm:presLayoutVars>
      </dgm:prSet>
      <dgm:spPr/>
    </dgm:pt>
    <dgm:pt modelId="{10D37576-16DC-4A1D-B69B-828993B3B089}" type="pres">
      <dgm:prSet presAssocID="{3D6F00A9-C02D-4834-B180-4B33ABDD26CC}" presName="hierChild3" presStyleCnt="0"/>
      <dgm:spPr/>
    </dgm:pt>
    <dgm:pt modelId="{DD850097-34C4-4837-B965-44A233463563}" type="pres">
      <dgm:prSet presAssocID="{EE2965CF-FC0E-456E-AECD-96781EE9C688}" presName="Name17" presStyleLbl="parChTrans1D3" presStyleIdx="3" presStyleCnt="4"/>
      <dgm:spPr/>
    </dgm:pt>
    <dgm:pt modelId="{6D47C7C4-2A25-4388-9C2D-4EB9445E294C}" type="pres">
      <dgm:prSet presAssocID="{2E301299-5F0E-4195-8B9E-E521583E254C}" presName="hierRoot3" presStyleCnt="0"/>
      <dgm:spPr/>
    </dgm:pt>
    <dgm:pt modelId="{BCDB5F69-1DFB-49BB-9678-F5A37DB6183D}" type="pres">
      <dgm:prSet presAssocID="{2E301299-5F0E-4195-8B9E-E521583E254C}" presName="composite3" presStyleCnt="0"/>
      <dgm:spPr/>
    </dgm:pt>
    <dgm:pt modelId="{9423D824-9B9E-42B0-9ACB-C2B2421C14F9}" type="pres">
      <dgm:prSet presAssocID="{2E301299-5F0E-4195-8B9E-E521583E254C}" presName="background3" presStyleLbl="node3" presStyleIdx="3" presStyleCnt="4"/>
      <dgm:spPr/>
    </dgm:pt>
    <dgm:pt modelId="{A0CE1923-491F-4663-9386-2DC77E28FE03}" type="pres">
      <dgm:prSet presAssocID="{2E301299-5F0E-4195-8B9E-E521583E254C}" presName="text3" presStyleLbl="fgAcc3" presStyleIdx="3" presStyleCnt="4" custScaleX="130195" custScaleY="248167" custLinFactNeighborX="-9701" custLinFactNeighborY="7987">
        <dgm:presLayoutVars>
          <dgm:chPref val="3"/>
        </dgm:presLayoutVars>
      </dgm:prSet>
      <dgm:spPr/>
    </dgm:pt>
    <dgm:pt modelId="{D0B08C10-81E5-449A-93BA-D45EB2B16A83}" type="pres">
      <dgm:prSet presAssocID="{2E301299-5F0E-4195-8B9E-E521583E254C}" presName="hierChild4" presStyleCnt="0"/>
      <dgm:spPr/>
    </dgm:pt>
  </dgm:ptLst>
  <dgm:cxnLst>
    <dgm:cxn modelId="{A7C5BE02-8213-49E1-BE29-ED20EDB883A0}" srcId="{D75F54A9-48FE-466E-9C29-79DE3A9A2E98}" destId="{E9D4E80F-6BD4-4358-A29F-01BB4FFA946A}" srcOrd="0" destOrd="0" parTransId="{BCF32A57-BE5E-4942-8F77-B429CF571473}" sibTransId="{770151C6-BE1E-433D-95D9-DCFA81C89955}"/>
    <dgm:cxn modelId="{08333418-7EF9-405C-9E1B-322EB4C83A9E}" type="presOf" srcId="{B6EF7252-7C5A-4001-A64B-507BA9982FB8}" destId="{CB1AFD41-A0D8-4CF1-B8E6-1F9E49209C18}" srcOrd="0" destOrd="0" presId="urn:microsoft.com/office/officeart/2005/8/layout/hierarchy1"/>
    <dgm:cxn modelId="{6AE8C032-982E-48EF-A657-842883E4F2B3}" type="presOf" srcId="{3D6F00A9-C02D-4834-B180-4B33ABDD26CC}" destId="{B496790D-4D46-44A7-8FB7-6F9556457CFF}" srcOrd="0" destOrd="0" presId="urn:microsoft.com/office/officeart/2005/8/layout/hierarchy1"/>
    <dgm:cxn modelId="{35D11938-39C4-4EBA-949D-5BA34C755D60}" type="presOf" srcId="{E9D4E80F-6BD4-4358-A29F-01BB4FFA946A}" destId="{D1268530-A3BC-4832-ACEA-A270842B1C54}" srcOrd="0" destOrd="0" presId="urn:microsoft.com/office/officeart/2005/8/layout/hierarchy1"/>
    <dgm:cxn modelId="{FAC58C3F-DEF3-4405-B56C-F07BC5813D81}" srcId="{145CCCB8-CFEF-4919-B2C8-CEE070453F3C}" destId="{BF307A1A-871D-4A28-A023-6FF84E81AA62}" srcOrd="0" destOrd="0" parTransId="{6DCE5467-17A9-4556-9903-203622211EB9}" sibTransId="{6B4AC916-7CF1-4D43-9B02-533349C1AD3A}"/>
    <dgm:cxn modelId="{1C2FF142-8D57-4973-95C8-FE16A959B6B0}" srcId="{3D6F00A9-C02D-4834-B180-4B33ABDD26CC}" destId="{2E301299-5F0E-4195-8B9E-E521583E254C}" srcOrd="0" destOrd="0" parTransId="{EE2965CF-FC0E-456E-AECD-96781EE9C688}" sibTransId="{F93AC7B1-CD7A-458E-9866-19CEFB0EEF69}"/>
    <dgm:cxn modelId="{C0D9086F-7022-475A-B8D3-33D257C1729A}" type="presOf" srcId="{2E301299-5F0E-4195-8B9E-E521583E254C}" destId="{A0CE1923-491F-4663-9386-2DC77E28FE03}" srcOrd="0" destOrd="0" presId="urn:microsoft.com/office/officeart/2005/8/layout/hierarchy1"/>
    <dgm:cxn modelId="{DD4D464F-2681-4944-8C8A-7F6F3E2CA5B9}" srcId="{BF307A1A-871D-4A28-A023-6FF84E81AA62}" destId="{3D6F00A9-C02D-4834-B180-4B33ABDD26CC}" srcOrd="1" destOrd="0" parTransId="{18F60704-373D-4A9A-88A9-B9B316ABEB3A}" sibTransId="{D18B860A-0A38-417D-82F3-67EFFFCCE864}"/>
    <dgm:cxn modelId="{5B9DE35A-1FA9-4E02-A033-19B5FB48DE78}" type="presOf" srcId="{BCF32A57-BE5E-4942-8F77-B429CF571473}" destId="{E3B2C5CD-0AC8-4E4C-A0ED-7FFF6FB0ABDE}" srcOrd="0" destOrd="0" presId="urn:microsoft.com/office/officeart/2005/8/layout/hierarchy1"/>
    <dgm:cxn modelId="{097F3B7E-2168-4E3A-8875-7B5798EBC4C7}" type="presOf" srcId="{F0F1F99C-F99C-40EF-A537-6FFD6A71A13F}" destId="{2FC6FC85-264D-4664-BD11-A5DE949F7489}" srcOrd="0" destOrd="0" presId="urn:microsoft.com/office/officeart/2005/8/layout/hierarchy1"/>
    <dgm:cxn modelId="{27EA3F7E-442A-467D-B2F5-458DC583936E}" type="presOf" srcId="{8C12B45C-52FE-4A4A-841A-B27269BB378F}" destId="{A01144EF-A5B9-4036-9E3F-82EBB34950D2}" srcOrd="0" destOrd="0" presId="urn:microsoft.com/office/officeart/2005/8/layout/hierarchy1"/>
    <dgm:cxn modelId="{FA74F68D-0980-4FEB-8AA4-FD688C2D6F0C}" srcId="{BF307A1A-871D-4A28-A023-6FF84E81AA62}" destId="{D75F54A9-48FE-466E-9C29-79DE3A9A2E98}" srcOrd="0" destOrd="0" parTransId="{EED09C60-253F-455C-B02E-25385472FE47}" sibTransId="{833261A1-F6ED-4693-ACA9-D1882F481A07}"/>
    <dgm:cxn modelId="{25AE4791-EB6F-432B-9522-6A9B90312978}" type="presOf" srcId="{145CCCB8-CFEF-4919-B2C8-CEE070453F3C}" destId="{BAD453E7-5349-4957-9CDB-8B26B59C358B}" srcOrd="0" destOrd="0" presId="urn:microsoft.com/office/officeart/2005/8/layout/hierarchy1"/>
    <dgm:cxn modelId="{7158D597-BDAB-4BCA-B51C-D9C114D1D003}" type="presOf" srcId="{EED09C60-253F-455C-B02E-25385472FE47}" destId="{2BCC5E21-32B9-4405-9D8F-AB731238CE39}" srcOrd="0" destOrd="0" presId="urn:microsoft.com/office/officeart/2005/8/layout/hierarchy1"/>
    <dgm:cxn modelId="{3A734A99-4258-4C96-B5D7-73D7E4470149}" type="presOf" srcId="{BF307A1A-871D-4A28-A023-6FF84E81AA62}" destId="{47BE7260-58E0-4F75-AD44-884B986B02A3}" srcOrd="0" destOrd="0" presId="urn:microsoft.com/office/officeart/2005/8/layout/hierarchy1"/>
    <dgm:cxn modelId="{01E085AD-DD5E-4F2B-870B-672C49950307}" type="presOf" srcId="{18F60704-373D-4A9A-88A9-B9B316ABEB3A}" destId="{46257B58-D583-43B4-8D13-FAC3EAAF1734}" srcOrd="0" destOrd="0" presId="urn:microsoft.com/office/officeart/2005/8/layout/hierarchy1"/>
    <dgm:cxn modelId="{DF938DAE-9E7E-4D17-83A7-A5C4FCCCE431}" type="presOf" srcId="{EE2965CF-FC0E-456E-AECD-96781EE9C688}" destId="{DD850097-34C4-4837-B965-44A233463563}" srcOrd="0" destOrd="0" presId="urn:microsoft.com/office/officeart/2005/8/layout/hierarchy1"/>
    <dgm:cxn modelId="{EACCE5C0-DBE5-4C4D-8AE5-B64AA6922D3B}" srcId="{D75F54A9-48FE-466E-9C29-79DE3A9A2E98}" destId="{8C12B45C-52FE-4A4A-841A-B27269BB378F}" srcOrd="2" destOrd="0" parTransId="{04A01770-A93E-4D59-8F80-18FD444D4451}" sibTransId="{C2FB83C6-24CD-42C4-8BAB-B85EDB126B2A}"/>
    <dgm:cxn modelId="{A2769DDE-FBCA-4F3C-B393-4D557E34CFB4}" srcId="{D75F54A9-48FE-466E-9C29-79DE3A9A2E98}" destId="{B6EF7252-7C5A-4001-A64B-507BA9982FB8}" srcOrd="1" destOrd="0" parTransId="{F0F1F99C-F99C-40EF-A537-6FFD6A71A13F}" sibTransId="{E77489CE-8CB6-48B3-9CBB-A0D91DC1B577}"/>
    <dgm:cxn modelId="{E4E7BAE0-70F9-4795-9511-67F29BB33DB7}" type="presOf" srcId="{D75F54A9-48FE-466E-9C29-79DE3A9A2E98}" destId="{E8289766-BCA6-49EE-8A1A-ABF3C802351E}" srcOrd="0" destOrd="0" presId="urn:microsoft.com/office/officeart/2005/8/layout/hierarchy1"/>
    <dgm:cxn modelId="{63E9DFED-D748-4867-8465-283384DD7019}" type="presOf" srcId="{04A01770-A93E-4D59-8F80-18FD444D4451}" destId="{FA05B8F8-6589-4A3B-9BF6-D507F468C2E0}" srcOrd="0" destOrd="0" presId="urn:microsoft.com/office/officeart/2005/8/layout/hierarchy1"/>
    <dgm:cxn modelId="{FFB51087-ECD6-4822-AFB9-938B1B6BF5E4}" type="presParOf" srcId="{BAD453E7-5349-4957-9CDB-8B26B59C358B}" destId="{4FA8CB1D-6FFC-4E72-9AFE-65F163737AB0}" srcOrd="0" destOrd="0" presId="urn:microsoft.com/office/officeart/2005/8/layout/hierarchy1"/>
    <dgm:cxn modelId="{85C7E9BE-5070-402C-B0F6-8649E045378E}" type="presParOf" srcId="{4FA8CB1D-6FFC-4E72-9AFE-65F163737AB0}" destId="{6A95BFBE-0410-4D61-A010-6FBB83D10B75}" srcOrd="0" destOrd="0" presId="urn:microsoft.com/office/officeart/2005/8/layout/hierarchy1"/>
    <dgm:cxn modelId="{92AB95B5-3C78-4DE3-87A2-BCA279B19615}" type="presParOf" srcId="{6A95BFBE-0410-4D61-A010-6FBB83D10B75}" destId="{B29ED0CA-7DBD-4F4C-B336-87F8C8DDED06}" srcOrd="0" destOrd="0" presId="urn:microsoft.com/office/officeart/2005/8/layout/hierarchy1"/>
    <dgm:cxn modelId="{755B3C43-357C-494D-A920-989D305B2FD5}" type="presParOf" srcId="{6A95BFBE-0410-4D61-A010-6FBB83D10B75}" destId="{47BE7260-58E0-4F75-AD44-884B986B02A3}" srcOrd="1" destOrd="0" presId="urn:microsoft.com/office/officeart/2005/8/layout/hierarchy1"/>
    <dgm:cxn modelId="{246EBB9F-59D9-4988-8697-E5A1F7FFD58B}" type="presParOf" srcId="{4FA8CB1D-6FFC-4E72-9AFE-65F163737AB0}" destId="{5A9743FD-3984-497E-8464-0B5017705D66}" srcOrd="1" destOrd="0" presId="urn:microsoft.com/office/officeart/2005/8/layout/hierarchy1"/>
    <dgm:cxn modelId="{77122A4C-E0F6-497B-BC34-DC55DFC74948}" type="presParOf" srcId="{5A9743FD-3984-497E-8464-0B5017705D66}" destId="{2BCC5E21-32B9-4405-9D8F-AB731238CE39}" srcOrd="0" destOrd="0" presId="urn:microsoft.com/office/officeart/2005/8/layout/hierarchy1"/>
    <dgm:cxn modelId="{3D037016-E8E5-4D97-A021-043E540DA68E}" type="presParOf" srcId="{5A9743FD-3984-497E-8464-0B5017705D66}" destId="{95FE2ACA-6711-483B-A870-E7F711A37EE9}" srcOrd="1" destOrd="0" presId="urn:microsoft.com/office/officeart/2005/8/layout/hierarchy1"/>
    <dgm:cxn modelId="{C89EBA39-203B-448A-B25E-D4B6C3B84C52}" type="presParOf" srcId="{95FE2ACA-6711-483B-A870-E7F711A37EE9}" destId="{B5833198-0150-402C-83F8-0246E839DA8C}" srcOrd="0" destOrd="0" presId="urn:microsoft.com/office/officeart/2005/8/layout/hierarchy1"/>
    <dgm:cxn modelId="{076CD238-B3A2-4B72-BCF0-031B859371A2}" type="presParOf" srcId="{B5833198-0150-402C-83F8-0246E839DA8C}" destId="{D7E89BF9-D6D0-4A30-899E-C7C29DA6435B}" srcOrd="0" destOrd="0" presId="urn:microsoft.com/office/officeart/2005/8/layout/hierarchy1"/>
    <dgm:cxn modelId="{DE1A9A21-6921-4C71-906F-92309E0E5770}" type="presParOf" srcId="{B5833198-0150-402C-83F8-0246E839DA8C}" destId="{E8289766-BCA6-49EE-8A1A-ABF3C802351E}" srcOrd="1" destOrd="0" presId="urn:microsoft.com/office/officeart/2005/8/layout/hierarchy1"/>
    <dgm:cxn modelId="{A2502D32-DC05-42B3-B969-051A8E293F96}" type="presParOf" srcId="{95FE2ACA-6711-483B-A870-E7F711A37EE9}" destId="{052F331B-3893-4C53-9B0C-36E156140DC6}" srcOrd="1" destOrd="0" presId="urn:microsoft.com/office/officeart/2005/8/layout/hierarchy1"/>
    <dgm:cxn modelId="{19649398-105E-44AF-BC7B-B2EE4BBEDBB5}" type="presParOf" srcId="{052F331B-3893-4C53-9B0C-36E156140DC6}" destId="{E3B2C5CD-0AC8-4E4C-A0ED-7FFF6FB0ABDE}" srcOrd="0" destOrd="0" presId="urn:microsoft.com/office/officeart/2005/8/layout/hierarchy1"/>
    <dgm:cxn modelId="{F05CDDA3-61A2-4792-BFFB-CDCF767F34A9}" type="presParOf" srcId="{052F331B-3893-4C53-9B0C-36E156140DC6}" destId="{1769FA41-7F82-4F76-8D90-E1C9FD36561D}" srcOrd="1" destOrd="0" presId="urn:microsoft.com/office/officeart/2005/8/layout/hierarchy1"/>
    <dgm:cxn modelId="{65D1BA95-5EA2-4C15-8729-287A1A59B65F}" type="presParOf" srcId="{1769FA41-7F82-4F76-8D90-E1C9FD36561D}" destId="{987ACDF9-7C35-4DFD-AD3D-74DB23C22C77}" srcOrd="0" destOrd="0" presId="urn:microsoft.com/office/officeart/2005/8/layout/hierarchy1"/>
    <dgm:cxn modelId="{8EDD6179-E08D-4DB8-9050-800EB1AFFF3C}" type="presParOf" srcId="{987ACDF9-7C35-4DFD-AD3D-74DB23C22C77}" destId="{BFF46160-B25E-4757-92B3-84BA8E612536}" srcOrd="0" destOrd="0" presId="urn:microsoft.com/office/officeart/2005/8/layout/hierarchy1"/>
    <dgm:cxn modelId="{D5D0A7F0-999D-447A-A426-F941A6780FBB}" type="presParOf" srcId="{987ACDF9-7C35-4DFD-AD3D-74DB23C22C77}" destId="{D1268530-A3BC-4832-ACEA-A270842B1C54}" srcOrd="1" destOrd="0" presId="urn:microsoft.com/office/officeart/2005/8/layout/hierarchy1"/>
    <dgm:cxn modelId="{164A1632-1177-4520-93D2-2700E5621F30}" type="presParOf" srcId="{1769FA41-7F82-4F76-8D90-E1C9FD36561D}" destId="{C97B7A30-7DFE-4B9A-8489-35F6788A27A5}" srcOrd="1" destOrd="0" presId="urn:microsoft.com/office/officeart/2005/8/layout/hierarchy1"/>
    <dgm:cxn modelId="{81878DD2-B909-4B97-8393-18EDC78802A2}" type="presParOf" srcId="{052F331B-3893-4C53-9B0C-36E156140DC6}" destId="{2FC6FC85-264D-4664-BD11-A5DE949F7489}" srcOrd="2" destOrd="0" presId="urn:microsoft.com/office/officeart/2005/8/layout/hierarchy1"/>
    <dgm:cxn modelId="{902E4E57-8B19-40C2-BF80-3EB323D03152}" type="presParOf" srcId="{052F331B-3893-4C53-9B0C-36E156140DC6}" destId="{3403177B-7ECB-435A-88CA-963A1D385136}" srcOrd="3" destOrd="0" presId="urn:microsoft.com/office/officeart/2005/8/layout/hierarchy1"/>
    <dgm:cxn modelId="{A57A2A94-47CB-4322-BEEB-E0D886C7C7CA}" type="presParOf" srcId="{3403177B-7ECB-435A-88CA-963A1D385136}" destId="{E80250F9-40DA-4B66-8DF2-7F64F57B7871}" srcOrd="0" destOrd="0" presId="urn:microsoft.com/office/officeart/2005/8/layout/hierarchy1"/>
    <dgm:cxn modelId="{3BEB1158-BBD9-4F8F-A7F8-9BE31EB599AE}" type="presParOf" srcId="{E80250F9-40DA-4B66-8DF2-7F64F57B7871}" destId="{205F7584-808C-4FEC-8C21-0317118F0127}" srcOrd="0" destOrd="0" presId="urn:microsoft.com/office/officeart/2005/8/layout/hierarchy1"/>
    <dgm:cxn modelId="{730F8EF7-91E1-4B7E-8708-F9BDA521C27F}" type="presParOf" srcId="{E80250F9-40DA-4B66-8DF2-7F64F57B7871}" destId="{CB1AFD41-A0D8-4CF1-B8E6-1F9E49209C18}" srcOrd="1" destOrd="0" presId="urn:microsoft.com/office/officeart/2005/8/layout/hierarchy1"/>
    <dgm:cxn modelId="{3DBAAE24-06D5-49C6-828B-F5972F86CB3E}" type="presParOf" srcId="{3403177B-7ECB-435A-88CA-963A1D385136}" destId="{9FDA01B4-2F60-4A1C-A45B-9E5A5D593E5E}" srcOrd="1" destOrd="0" presId="urn:microsoft.com/office/officeart/2005/8/layout/hierarchy1"/>
    <dgm:cxn modelId="{96147ECD-3EF1-4A3D-A38C-03AC19BEAAA1}" type="presParOf" srcId="{052F331B-3893-4C53-9B0C-36E156140DC6}" destId="{FA05B8F8-6589-4A3B-9BF6-D507F468C2E0}" srcOrd="4" destOrd="0" presId="urn:microsoft.com/office/officeart/2005/8/layout/hierarchy1"/>
    <dgm:cxn modelId="{89939F0B-6F7D-4F0E-8B8C-F520DD8AB7FE}" type="presParOf" srcId="{052F331B-3893-4C53-9B0C-36E156140DC6}" destId="{57330275-975B-4221-B188-69B6724EFD9C}" srcOrd="5" destOrd="0" presId="urn:microsoft.com/office/officeart/2005/8/layout/hierarchy1"/>
    <dgm:cxn modelId="{D49927D8-B557-4AB7-AE60-418DE5443A76}" type="presParOf" srcId="{57330275-975B-4221-B188-69B6724EFD9C}" destId="{92326350-FE26-4C15-8B91-9556EB234B69}" srcOrd="0" destOrd="0" presId="urn:microsoft.com/office/officeart/2005/8/layout/hierarchy1"/>
    <dgm:cxn modelId="{D0BFFD47-8C7D-48E9-9BD8-063807F1DB80}" type="presParOf" srcId="{92326350-FE26-4C15-8B91-9556EB234B69}" destId="{03B119A9-A619-417A-BC3C-4D29DA357C24}" srcOrd="0" destOrd="0" presId="urn:microsoft.com/office/officeart/2005/8/layout/hierarchy1"/>
    <dgm:cxn modelId="{F0354F6A-BEA5-4CF1-A07F-C75BCF846D9B}" type="presParOf" srcId="{92326350-FE26-4C15-8B91-9556EB234B69}" destId="{A01144EF-A5B9-4036-9E3F-82EBB34950D2}" srcOrd="1" destOrd="0" presId="urn:microsoft.com/office/officeart/2005/8/layout/hierarchy1"/>
    <dgm:cxn modelId="{66424B9B-E18C-4620-86ED-9C9B4CFEFFE1}" type="presParOf" srcId="{57330275-975B-4221-B188-69B6724EFD9C}" destId="{8C635678-7E85-44F4-AA9B-B0A98622DCC8}" srcOrd="1" destOrd="0" presId="urn:microsoft.com/office/officeart/2005/8/layout/hierarchy1"/>
    <dgm:cxn modelId="{657E8D9C-FEDC-47A2-85FB-91B542AD922E}" type="presParOf" srcId="{5A9743FD-3984-497E-8464-0B5017705D66}" destId="{46257B58-D583-43B4-8D13-FAC3EAAF1734}" srcOrd="2" destOrd="0" presId="urn:microsoft.com/office/officeart/2005/8/layout/hierarchy1"/>
    <dgm:cxn modelId="{9F4EF0EC-261A-4D09-B30A-E9DDEAEEDEF4}" type="presParOf" srcId="{5A9743FD-3984-497E-8464-0B5017705D66}" destId="{91DE2928-3B6F-4CD8-A222-00ED4E050A3E}" srcOrd="3" destOrd="0" presId="urn:microsoft.com/office/officeart/2005/8/layout/hierarchy1"/>
    <dgm:cxn modelId="{D55F8635-892E-4C21-97D2-854B776FB50D}" type="presParOf" srcId="{91DE2928-3B6F-4CD8-A222-00ED4E050A3E}" destId="{9A253E9A-9FCD-4C41-BABE-EAE18E043ACC}" srcOrd="0" destOrd="0" presId="urn:microsoft.com/office/officeart/2005/8/layout/hierarchy1"/>
    <dgm:cxn modelId="{7A8DA269-E9E1-4425-BC02-A075CD454A37}" type="presParOf" srcId="{9A253E9A-9FCD-4C41-BABE-EAE18E043ACC}" destId="{89C40370-1386-4C6D-96DA-5551665EB6AB}" srcOrd="0" destOrd="0" presId="urn:microsoft.com/office/officeart/2005/8/layout/hierarchy1"/>
    <dgm:cxn modelId="{1BB964C1-9218-43CE-B9D0-1663E2094221}" type="presParOf" srcId="{9A253E9A-9FCD-4C41-BABE-EAE18E043ACC}" destId="{B496790D-4D46-44A7-8FB7-6F9556457CFF}" srcOrd="1" destOrd="0" presId="urn:microsoft.com/office/officeart/2005/8/layout/hierarchy1"/>
    <dgm:cxn modelId="{BFD7103F-3FC4-457E-AE2B-C16CAE318693}" type="presParOf" srcId="{91DE2928-3B6F-4CD8-A222-00ED4E050A3E}" destId="{10D37576-16DC-4A1D-B69B-828993B3B089}" srcOrd="1" destOrd="0" presId="urn:microsoft.com/office/officeart/2005/8/layout/hierarchy1"/>
    <dgm:cxn modelId="{4E7D3C8D-B4B1-4822-8CBA-E4311BD8819D}" type="presParOf" srcId="{10D37576-16DC-4A1D-B69B-828993B3B089}" destId="{DD850097-34C4-4837-B965-44A233463563}" srcOrd="0" destOrd="0" presId="urn:microsoft.com/office/officeart/2005/8/layout/hierarchy1"/>
    <dgm:cxn modelId="{0F0877FB-7D04-4F71-91E6-CC4CAF428D23}" type="presParOf" srcId="{10D37576-16DC-4A1D-B69B-828993B3B089}" destId="{6D47C7C4-2A25-4388-9C2D-4EB9445E294C}" srcOrd="1" destOrd="0" presId="urn:microsoft.com/office/officeart/2005/8/layout/hierarchy1"/>
    <dgm:cxn modelId="{61F54EF8-93C6-4433-8A41-495052DF7BDD}" type="presParOf" srcId="{6D47C7C4-2A25-4388-9C2D-4EB9445E294C}" destId="{BCDB5F69-1DFB-49BB-9678-F5A37DB6183D}" srcOrd="0" destOrd="0" presId="urn:microsoft.com/office/officeart/2005/8/layout/hierarchy1"/>
    <dgm:cxn modelId="{47D8E8D7-5648-4E09-A8C9-D16450558312}" type="presParOf" srcId="{BCDB5F69-1DFB-49BB-9678-F5A37DB6183D}" destId="{9423D824-9B9E-42B0-9ACB-C2B2421C14F9}" srcOrd="0" destOrd="0" presId="urn:microsoft.com/office/officeart/2005/8/layout/hierarchy1"/>
    <dgm:cxn modelId="{1E381BA3-E7A0-4639-A9C0-8F86E1A913DF}" type="presParOf" srcId="{BCDB5F69-1DFB-49BB-9678-F5A37DB6183D}" destId="{A0CE1923-491F-4663-9386-2DC77E28FE03}" srcOrd="1" destOrd="0" presId="urn:microsoft.com/office/officeart/2005/8/layout/hierarchy1"/>
    <dgm:cxn modelId="{1993AA31-BFAC-4EEA-9C86-3D82DAAEEDD8}" type="presParOf" srcId="{6D47C7C4-2A25-4388-9C2D-4EB9445E294C}" destId="{D0B08C10-81E5-449A-93BA-D45EB2B16A8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048E7B-DCBE-4406-A7C6-E77CEC2A6221}"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l-GR"/>
        </a:p>
      </dgm:t>
    </dgm:pt>
    <dgm:pt modelId="{0174BE87-C894-4FFC-ACE7-C568784962DB}">
      <dgm:prSet phldrT="[Κείμενο]"/>
      <dgm:spPr>
        <a:solidFill>
          <a:schemeClr val="tx2"/>
        </a:solidFill>
      </dgm:spPr>
      <dgm:t>
        <a:bodyPr/>
        <a:lstStyle/>
        <a:p>
          <a:r>
            <a:rPr lang="fr-FR" dirty="0"/>
            <a:t>Contenu</a:t>
          </a:r>
          <a:endParaRPr lang="el-GR" dirty="0"/>
        </a:p>
      </dgm:t>
    </dgm:pt>
    <dgm:pt modelId="{B8A3C955-C757-418F-97C8-1CB216294CF4}" type="parTrans" cxnId="{6F781845-3204-4209-9F55-3AD79F7A97CC}">
      <dgm:prSet/>
      <dgm:spPr/>
      <dgm:t>
        <a:bodyPr/>
        <a:lstStyle/>
        <a:p>
          <a:endParaRPr lang="el-GR"/>
        </a:p>
      </dgm:t>
    </dgm:pt>
    <dgm:pt modelId="{250868C2-74DC-4886-91C2-502CE3A45123}" type="sibTrans" cxnId="{6F781845-3204-4209-9F55-3AD79F7A97CC}">
      <dgm:prSet/>
      <dgm:spPr/>
      <dgm:t>
        <a:bodyPr/>
        <a:lstStyle/>
        <a:p>
          <a:endParaRPr lang="el-GR"/>
        </a:p>
      </dgm:t>
    </dgm:pt>
    <dgm:pt modelId="{DCD04944-A7D8-47C3-8529-16B29B98CFD7}">
      <dgm:prSet phldrT="[Κείμενο]"/>
      <dgm:spPr/>
      <dgm:t>
        <a:bodyPr/>
        <a:lstStyle/>
        <a:p>
          <a:r>
            <a:rPr lang="fr-FR" dirty="0"/>
            <a:t>Pertinence, clarté, originalité, logique  </a:t>
          </a:r>
          <a:endParaRPr lang="el-GR" dirty="0"/>
        </a:p>
      </dgm:t>
    </dgm:pt>
    <dgm:pt modelId="{0294B26C-33DE-4562-A8B8-E5086180B00C}" type="parTrans" cxnId="{29AF1FB7-005F-4FAB-BE21-F293155AE799}">
      <dgm:prSet/>
      <dgm:spPr/>
      <dgm:t>
        <a:bodyPr/>
        <a:lstStyle/>
        <a:p>
          <a:endParaRPr lang="el-GR"/>
        </a:p>
      </dgm:t>
    </dgm:pt>
    <dgm:pt modelId="{CC42F82A-70A7-46BE-9F30-BC097E1DD70E}" type="sibTrans" cxnId="{29AF1FB7-005F-4FAB-BE21-F293155AE799}">
      <dgm:prSet/>
      <dgm:spPr/>
      <dgm:t>
        <a:bodyPr/>
        <a:lstStyle/>
        <a:p>
          <a:endParaRPr lang="el-GR"/>
        </a:p>
      </dgm:t>
    </dgm:pt>
    <dgm:pt modelId="{9FBE5DFF-FAB8-4B22-B002-CD68F9CF1D2D}">
      <dgm:prSet phldrT="[Κείμενο]"/>
      <dgm:spPr>
        <a:solidFill>
          <a:srgbClr val="FFFF00"/>
        </a:solidFill>
      </dgm:spPr>
      <dgm:t>
        <a:bodyPr/>
        <a:lstStyle/>
        <a:p>
          <a:r>
            <a:rPr lang="fr-FR" dirty="0">
              <a:solidFill>
                <a:schemeClr val="tx1"/>
              </a:solidFill>
            </a:rPr>
            <a:t>Syntaxe</a:t>
          </a:r>
          <a:endParaRPr lang="el-GR" dirty="0">
            <a:solidFill>
              <a:schemeClr val="tx1"/>
            </a:solidFill>
          </a:endParaRPr>
        </a:p>
      </dgm:t>
    </dgm:pt>
    <dgm:pt modelId="{E73679F6-4A13-43BE-A6D0-5533F60948C8}" type="parTrans" cxnId="{59F87B3D-D43E-4283-AE27-583E3DD42045}">
      <dgm:prSet/>
      <dgm:spPr/>
      <dgm:t>
        <a:bodyPr/>
        <a:lstStyle/>
        <a:p>
          <a:endParaRPr lang="el-GR"/>
        </a:p>
      </dgm:t>
    </dgm:pt>
    <dgm:pt modelId="{3BD9999B-25B6-421D-B594-A3ED211FF6DB}" type="sibTrans" cxnId="{59F87B3D-D43E-4283-AE27-583E3DD42045}">
      <dgm:prSet/>
      <dgm:spPr/>
      <dgm:t>
        <a:bodyPr/>
        <a:lstStyle/>
        <a:p>
          <a:endParaRPr lang="el-GR"/>
        </a:p>
      </dgm:t>
    </dgm:pt>
    <dgm:pt modelId="{B353696A-E38D-4529-A4B9-29CBF0FCECD3}">
      <dgm:prSet phldrT="[Κείμενο]"/>
      <dgm:spPr/>
      <dgm:t>
        <a:bodyPr/>
        <a:lstStyle/>
        <a:p>
          <a:r>
            <a:rPr lang="fr-FR" dirty="0"/>
            <a:t>Structure des phrases, choix de styles</a:t>
          </a:r>
          <a:endParaRPr lang="el-GR" dirty="0"/>
        </a:p>
      </dgm:t>
    </dgm:pt>
    <dgm:pt modelId="{3ED07871-1870-4F53-BB6B-FBE05878C0DE}" type="parTrans" cxnId="{586CB5C2-C4C5-4C13-ACB7-69A9DF8A440D}">
      <dgm:prSet/>
      <dgm:spPr/>
      <dgm:t>
        <a:bodyPr/>
        <a:lstStyle/>
        <a:p>
          <a:endParaRPr lang="el-GR"/>
        </a:p>
      </dgm:t>
    </dgm:pt>
    <dgm:pt modelId="{0C81704A-DE57-44EF-ABC5-78737205BD61}" type="sibTrans" cxnId="{586CB5C2-C4C5-4C13-ACB7-69A9DF8A440D}">
      <dgm:prSet/>
      <dgm:spPr/>
      <dgm:t>
        <a:bodyPr/>
        <a:lstStyle/>
        <a:p>
          <a:endParaRPr lang="el-GR"/>
        </a:p>
      </dgm:t>
    </dgm:pt>
    <dgm:pt modelId="{FE56BA62-4574-4800-876F-EE2BBE6C3997}">
      <dgm:prSet phldrT="[Κείμενο]"/>
      <dgm:spPr>
        <a:solidFill>
          <a:srgbClr val="FF0000"/>
        </a:solidFill>
      </dgm:spPr>
      <dgm:t>
        <a:bodyPr/>
        <a:lstStyle/>
        <a:p>
          <a:r>
            <a:rPr lang="fr-FR" dirty="0"/>
            <a:t>Processus</a:t>
          </a:r>
          <a:endParaRPr lang="el-GR" dirty="0"/>
        </a:p>
      </dgm:t>
    </dgm:pt>
    <dgm:pt modelId="{1ADA135C-6223-4463-8256-3E8A151AB3FD}" type="parTrans" cxnId="{03C070D8-8FA8-4121-A57F-74CBBC38E2A4}">
      <dgm:prSet/>
      <dgm:spPr/>
      <dgm:t>
        <a:bodyPr/>
        <a:lstStyle/>
        <a:p>
          <a:endParaRPr lang="el-GR"/>
        </a:p>
      </dgm:t>
    </dgm:pt>
    <dgm:pt modelId="{612781FE-CF4A-4A57-943E-91EC13031435}" type="sibTrans" cxnId="{03C070D8-8FA8-4121-A57F-74CBBC38E2A4}">
      <dgm:prSet/>
      <dgm:spPr/>
      <dgm:t>
        <a:bodyPr/>
        <a:lstStyle/>
        <a:p>
          <a:endParaRPr lang="el-GR"/>
        </a:p>
      </dgm:t>
    </dgm:pt>
    <dgm:pt modelId="{0D6866FD-326D-48E1-AD36-DF0572B95779}">
      <dgm:prSet phldrT="[Κείμενο]"/>
      <dgm:spPr/>
      <dgm:t>
        <a:bodyPr/>
        <a:lstStyle/>
        <a:p>
          <a:r>
            <a:rPr lang="fr-FR" dirty="0"/>
            <a:t>Trouver les débuts, corriger, trouver des idées</a:t>
          </a:r>
          <a:endParaRPr lang="el-GR" dirty="0"/>
        </a:p>
      </dgm:t>
    </dgm:pt>
    <dgm:pt modelId="{26B7CE7A-14DF-4628-ADA2-5BCB5BB3A26D}" type="parTrans" cxnId="{F33E7E81-04F4-482B-B6C3-F11D0E6554C6}">
      <dgm:prSet/>
      <dgm:spPr/>
      <dgm:t>
        <a:bodyPr/>
        <a:lstStyle/>
        <a:p>
          <a:endParaRPr lang="el-GR"/>
        </a:p>
      </dgm:t>
    </dgm:pt>
    <dgm:pt modelId="{060DA9A5-FA70-4924-8E5C-BF861B4CF1F7}" type="sibTrans" cxnId="{F33E7E81-04F4-482B-B6C3-F11D0E6554C6}">
      <dgm:prSet/>
      <dgm:spPr/>
      <dgm:t>
        <a:bodyPr/>
        <a:lstStyle/>
        <a:p>
          <a:endParaRPr lang="el-GR"/>
        </a:p>
      </dgm:t>
    </dgm:pt>
    <dgm:pt modelId="{1EB1AFB0-16A2-4CD5-8A8A-11AED871CCB1}" type="pres">
      <dgm:prSet presAssocID="{3F048E7B-DCBE-4406-A7C6-E77CEC2A6221}" presName="Name0" presStyleCnt="0">
        <dgm:presLayoutVars>
          <dgm:chMax/>
          <dgm:chPref/>
          <dgm:dir/>
          <dgm:animLvl val="lvl"/>
        </dgm:presLayoutVars>
      </dgm:prSet>
      <dgm:spPr/>
    </dgm:pt>
    <dgm:pt modelId="{2DE7B63F-0DC6-45F5-9F11-897A2FA07882}" type="pres">
      <dgm:prSet presAssocID="{0174BE87-C894-4FFC-ACE7-C568784962DB}" presName="composite" presStyleCnt="0"/>
      <dgm:spPr/>
    </dgm:pt>
    <dgm:pt modelId="{3006DF27-2CE3-4CBB-A9B6-C9E40ECFC6E7}" type="pres">
      <dgm:prSet presAssocID="{0174BE87-C894-4FFC-ACE7-C568784962DB}" presName="Parent1" presStyleLbl="node1" presStyleIdx="0" presStyleCnt="6">
        <dgm:presLayoutVars>
          <dgm:chMax val="1"/>
          <dgm:chPref val="1"/>
          <dgm:bulletEnabled val="1"/>
        </dgm:presLayoutVars>
      </dgm:prSet>
      <dgm:spPr/>
    </dgm:pt>
    <dgm:pt modelId="{8E5FCEC3-2194-4AE3-BD5E-E1A7174E64F5}" type="pres">
      <dgm:prSet presAssocID="{0174BE87-C894-4FFC-ACE7-C568784962DB}" presName="Childtext1" presStyleLbl="revTx" presStyleIdx="0" presStyleCnt="3">
        <dgm:presLayoutVars>
          <dgm:chMax val="0"/>
          <dgm:chPref val="0"/>
          <dgm:bulletEnabled val="1"/>
        </dgm:presLayoutVars>
      </dgm:prSet>
      <dgm:spPr/>
    </dgm:pt>
    <dgm:pt modelId="{D6D1006D-146A-42BB-95C8-B22592DA74F4}" type="pres">
      <dgm:prSet presAssocID="{0174BE87-C894-4FFC-ACE7-C568784962DB}" presName="BalanceSpacing" presStyleCnt="0"/>
      <dgm:spPr/>
    </dgm:pt>
    <dgm:pt modelId="{4CA8B690-2265-4B63-B912-F9EFDCF92E9E}" type="pres">
      <dgm:prSet presAssocID="{0174BE87-C894-4FFC-ACE7-C568784962DB}" presName="BalanceSpacing1" presStyleCnt="0"/>
      <dgm:spPr/>
    </dgm:pt>
    <dgm:pt modelId="{F8FBA431-54D5-4DA0-8355-842E3FB837CB}" type="pres">
      <dgm:prSet presAssocID="{250868C2-74DC-4886-91C2-502CE3A45123}" presName="Accent1Text" presStyleLbl="node1" presStyleIdx="1" presStyleCnt="6"/>
      <dgm:spPr/>
    </dgm:pt>
    <dgm:pt modelId="{A8C9136F-738F-4BEC-A12A-0F8B19B9A3DC}" type="pres">
      <dgm:prSet presAssocID="{250868C2-74DC-4886-91C2-502CE3A45123}" presName="spaceBetweenRectangles" presStyleCnt="0"/>
      <dgm:spPr/>
    </dgm:pt>
    <dgm:pt modelId="{C3EAD2B6-949D-4AF0-B5C0-7BCD57C67602}" type="pres">
      <dgm:prSet presAssocID="{9FBE5DFF-FAB8-4B22-B002-CD68F9CF1D2D}" presName="composite" presStyleCnt="0"/>
      <dgm:spPr/>
    </dgm:pt>
    <dgm:pt modelId="{DBEB8E4B-B926-419E-81B2-7DD09AEF57A9}" type="pres">
      <dgm:prSet presAssocID="{9FBE5DFF-FAB8-4B22-B002-CD68F9CF1D2D}" presName="Parent1" presStyleLbl="node1" presStyleIdx="2" presStyleCnt="6">
        <dgm:presLayoutVars>
          <dgm:chMax val="1"/>
          <dgm:chPref val="1"/>
          <dgm:bulletEnabled val="1"/>
        </dgm:presLayoutVars>
      </dgm:prSet>
      <dgm:spPr/>
    </dgm:pt>
    <dgm:pt modelId="{E12BFDA9-F225-4E56-9EF5-32BE7EC0A61A}" type="pres">
      <dgm:prSet presAssocID="{9FBE5DFF-FAB8-4B22-B002-CD68F9CF1D2D}" presName="Childtext1" presStyleLbl="revTx" presStyleIdx="1" presStyleCnt="3">
        <dgm:presLayoutVars>
          <dgm:chMax val="0"/>
          <dgm:chPref val="0"/>
          <dgm:bulletEnabled val="1"/>
        </dgm:presLayoutVars>
      </dgm:prSet>
      <dgm:spPr/>
    </dgm:pt>
    <dgm:pt modelId="{2C52575D-FF1D-4D11-B7DA-50CD9BC0B705}" type="pres">
      <dgm:prSet presAssocID="{9FBE5DFF-FAB8-4B22-B002-CD68F9CF1D2D}" presName="BalanceSpacing" presStyleCnt="0"/>
      <dgm:spPr/>
    </dgm:pt>
    <dgm:pt modelId="{631E2C4D-CACF-466A-ADD0-7D0587AFAAF2}" type="pres">
      <dgm:prSet presAssocID="{9FBE5DFF-FAB8-4B22-B002-CD68F9CF1D2D}" presName="BalanceSpacing1" presStyleCnt="0"/>
      <dgm:spPr/>
    </dgm:pt>
    <dgm:pt modelId="{B67EAC4C-DAC0-4C8A-BE03-7D4246A8925D}" type="pres">
      <dgm:prSet presAssocID="{3BD9999B-25B6-421D-B594-A3ED211FF6DB}" presName="Accent1Text" presStyleLbl="node1" presStyleIdx="3" presStyleCnt="6"/>
      <dgm:spPr/>
    </dgm:pt>
    <dgm:pt modelId="{671DB1A2-5256-4E0D-A21F-9B4FA9275230}" type="pres">
      <dgm:prSet presAssocID="{3BD9999B-25B6-421D-B594-A3ED211FF6DB}" presName="spaceBetweenRectangles" presStyleCnt="0"/>
      <dgm:spPr/>
    </dgm:pt>
    <dgm:pt modelId="{EE6694D2-CF45-4A2E-9589-2A728B480F0A}" type="pres">
      <dgm:prSet presAssocID="{FE56BA62-4574-4800-876F-EE2BBE6C3997}" presName="composite" presStyleCnt="0"/>
      <dgm:spPr/>
    </dgm:pt>
    <dgm:pt modelId="{BC38664C-F348-49B1-A559-661B1E9FB1D7}" type="pres">
      <dgm:prSet presAssocID="{FE56BA62-4574-4800-876F-EE2BBE6C3997}" presName="Parent1" presStyleLbl="node1" presStyleIdx="4" presStyleCnt="6">
        <dgm:presLayoutVars>
          <dgm:chMax val="1"/>
          <dgm:chPref val="1"/>
          <dgm:bulletEnabled val="1"/>
        </dgm:presLayoutVars>
      </dgm:prSet>
      <dgm:spPr/>
    </dgm:pt>
    <dgm:pt modelId="{D6540AA3-C0B9-4F3A-8C0C-0ECA602C7717}" type="pres">
      <dgm:prSet presAssocID="{FE56BA62-4574-4800-876F-EE2BBE6C3997}" presName="Childtext1" presStyleLbl="revTx" presStyleIdx="2" presStyleCnt="3">
        <dgm:presLayoutVars>
          <dgm:chMax val="0"/>
          <dgm:chPref val="0"/>
          <dgm:bulletEnabled val="1"/>
        </dgm:presLayoutVars>
      </dgm:prSet>
      <dgm:spPr/>
    </dgm:pt>
    <dgm:pt modelId="{093E5256-49D3-4383-8BA6-9D7ACA74CDB2}" type="pres">
      <dgm:prSet presAssocID="{FE56BA62-4574-4800-876F-EE2BBE6C3997}" presName="BalanceSpacing" presStyleCnt="0"/>
      <dgm:spPr/>
    </dgm:pt>
    <dgm:pt modelId="{75D8E805-7520-4E37-9141-CF51EBB3168B}" type="pres">
      <dgm:prSet presAssocID="{FE56BA62-4574-4800-876F-EE2BBE6C3997}" presName="BalanceSpacing1" presStyleCnt="0"/>
      <dgm:spPr/>
    </dgm:pt>
    <dgm:pt modelId="{44D599AD-376B-4A19-8FB6-58D64758CE39}" type="pres">
      <dgm:prSet presAssocID="{612781FE-CF4A-4A57-943E-91EC13031435}" presName="Accent1Text" presStyleLbl="node1" presStyleIdx="5" presStyleCnt="6"/>
      <dgm:spPr/>
    </dgm:pt>
  </dgm:ptLst>
  <dgm:cxnLst>
    <dgm:cxn modelId="{B1916521-CE4D-48B4-9808-41FB58BA4762}" type="presOf" srcId="{9FBE5DFF-FAB8-4B22-B002-CD68F9CF1D2D}" destId="{DBEB8E4B-B926-419E-81B2-7DD09AEF57A9}" srcOrd="0" destOrd="0" presId="urn:microsoft.com/office/officeart/2008/layout/AlternatingHexagons"/>
    <dgm:cxn modelId="{9312193A-57A5-4B92-B429-00865F233749}" type="presOf" srcId="{612781FE-CF4A-4A57-943E-91EC13031435}" destId="{44D599AD-376B-4A19-8FB6-58D64758CE39}" srcOrd="0" destOrd="0" presId="urn:microsoft.com/office/officeart/2008/layout/AlternatingHexagons"/>
    <dgm:cxn modelId="{59F87B3D-D43E-4283-AE27-583E3DD42045}" srcId="{3F048E7B-DCBE-4406-A7C6-E77CEC2A6221}" destId="{9FBE5DFF-FAB8-4B22-B002-CD68F9CF1D2D}" srcOrd="1" destOrd="0" parTransId="{E73679F6-4A13-43BE-A6D0-5533F60948C8}" sibTransId="{3BD9999B-25B6-421D-B594-A3ED211FF6DB}"/>
    <dgm:cxn modelId="{6F781845-3204-4209-9F55-3AD79F7A97CC}" srcId="{3F048E7B-DCBE-4406-A7C6-E77CEC2A6221}" destId="{0174BE87-C894-4FFC-ACE7-C568784962DB}" srcOrd="0" destOrd="0" parTransId="{B8A3C955-C757-418F-97C8-1CB216294CF4}" sibTransId="{250868C2-74DC-4886-91C2-502CE3A45123}"/>
    <dgm:cxn modelId="{C7CBD356-E3B1-44B4-B3F3-E6B1BFA1A495}" type="presOf" srcId="{3BD9999B-25B6-421D-B594-A3ED211FF6DB}" destId="{B67EAC4C-DAC0-4C8A-BE03-7D4246A8925D}" srcOrd="0" destOrd="0" presId="urn:microsoft.com/office/officeart/2008/layout/AlternatingHexagons"/>
    <dgm:cxn modelId="{F33E7E81-04F4-482B-B6C3-F11D0E6554C6}" srcId="{FE56BA62-4574-4800-876F-EE2BBE6C3997}" destId="{0D6866FD-326D-48E1-AD36-DF0572B95779}" srcOrd="0" destOrd="0" parTransId="{26B7CE7A-14DF-4628-ADA2-5BCB5BB3A26D}" sibTransId="{060DA9A5-FA70-4924-8E5C-BF861B4CF1F7}"/>
    <dgm:cxn modelId="{474DC092-09AA-4A28-B9EA-8A5478BCBC0E}" type="presOf" srcId="{DCD04944-A7D8-47C3-8529-16B29B98CFD7}" destId="{8E5FCEC3-2194-4AE3-BD5E-E1A7174E64F5}" srcOrd="0" destOrd="0" presId="urn:microsoft.com/office/officeart/2008/layout/AlternatingHexagons"/>
    <dgm:cxn modelId="{B8A29099-17A4-421E-99F8-75538EA7186E}" type="presOf" srcId="{0D6866FD-326D-48E1-AD36-DF0572B95779}" destId="{D6540AA3-C0B9-4F3A-8C0C-0ECA602C7717}" srcOrd="0" destOrd="0" presId="urn:microsoft.com/office/officeart/2008/layout/AlternatingHexagons"/>
    <dgm:cxn modelId="{29AF1FB7-005F-4FAB-BE21-F293155AE799}" srcId="{0174BE87-C894-4FFC-ACE7-C568784962DB}" destId="{DCD04944-A7D8-47C3-8529-16B29B98CFD7}" srcOrd="0" destOrd="0" parTransId="{0294B26C-33DE-4562-A8B8-E5086180B00C}" sibTransId="{CC42F82A-70A7-46BE-9F30-BC097E1DD70E}"/>
    <dgm:cxn modelId="{EFD911BA-9325-417D-87FF-BE467BA9CDB8}" type="presOf" srcId="{3F048E7B-DCBE-4406-A7C6-E77CEC2A6221}" destId="{1EB1AFB0-16A2-4CD5-8A8A-11AED871CCB1}" srcOrd="0" destOrd="0" presId="urn:microsoft.com/office/officeart/2008/layout/AlternatingHexagons"/>
    <dgm:cxn modelId="{7073A4BE-8BA8-4E0E-BC1E-B5A7ADBA604C}" type="presOf" srcId="{FE56BA62-4574-4800-876F-EE2BBE6C3997}" destId="{BC38664C-F348-49B1-A559-661B1E9FB1D7}" srcOrd="0" destOrd="0" presId="urn:microsoft.com/office/officeart/2008/layout/AlternatingHexagons"/>
    <dgm:cxn modelId="{586CB5C2-C4C5-4C13-ACB7-69A9DF8A440D}" srcId="{9FBE5DFF-FAB8-4B22-B002-CD68F9CF1D2D}" destId="{B353696A-E38D-4529-A4B9-29CBF0FCECD3}" srcOrd="0" destOrd="0" parTransId="{3ED07871-1870-4F53-BB6B-FBE05878C0DE}" sibTransId="{0C81704A-DE57-44EF-ABC5-78737205BD61}"/>
    <dgm:cxn modelId="{A7376DD6-E552-4C6A-A467-BCE27AB6B6C4}" type="presOf" srcId="{0174BE87-C894-4FFC-ACE7-C568784962DB}" destId="{3006DF27-2CE3-4CBB-A9B6-C9E40ECFC6E7}" srcOrd="0" destOrd="0" presId="urn:microsoft.com/office/officeart/2008/layout/AlternatingHexagons"/>
    <dgm:cxn modelId="{03C070D8-8FA8-4121-A57F-74CBBC38E2A4}" srcId="{3F048E7B-DCBE-4406-A7C6-E77CEC2A6221}" destId="{FE56BA62-4574-4800-876F-EE2BBE6C3997}" srcOrd="2" destOrd="0" parTransId="{1ADA135C-6223-4463-8256-3E8A151AB3FD}" sibTransId="{612781FE-CF4A-4A57-943E-91EC13031435}"/>
    <dgm:cxn modelId="{B294BBEB-3D80-4DED-8FD1-C4505EABF561}" type="presOf" srcId="{250868C2-74DC-4886-91C2-502CE3A45123}" destId="{F8FBA431-54D5-4DA0-8355-842E3FB837CB}" srcOrd="0" destOrd="0" presId="urn:microsoft.com/office/officeart/2008/layout/AlternatingHexagons"/>
    <dgm:cxn modelId="{F6B50DF0-F426-4897-AFD7-C7B2F8BD5BC3}" type="presOf" srcId="{B353696A-E38D-4529-A4B9-29CBF0FCECD3}" destId="{E12BFDA9-F225-4E56-9EF5-32BE7EC0A61A}" srcOrd="0" destOrd="0" presId="urn:microsoft.com/office/officeart/2008/layout/AlternatingHexagons"/>
    <dgm:cxn modelId="{97171BEE-BE1B-46FB-9E08-937473A4C205}" type="presParOf" srcId="{1EB1AFB0-16A2-4CD5-8A8A-11AED871CCB1}" destId="{2DE7B63F-0DC6-45F5-9F11-897A2FA07882}" srcOrd="0" destOrd="0" presId="urn:microsoft.com/office/officeart/2008/layout/AlternatingHexagons"/>
    <dgm:cxn modelId="{A4E2C311-94E1-4E7F-891F-65BBE700FAA4}" type="presParOf" srcId="{2DE7B63F-0DC6-45F5-9F11-897A2FA07882}" destId="{3006DF27-2CE3-4CBB-A9B6-C9E40ECFC6E7}" srcOrd="0" destOrd="0" presId="urn:microsoft.com/office/officeart/2008/layout/AlternatingHexagons"/>
    <dgm:cxn modelId="{584A1BD1-0222-491F-AB98-EDDB45F8C388}" type="presParOf" srcId="{2DE7B63F-0DC6-45F5-9F11-897A2FA07882}" destId="{8E5FCEC3-2194-4AE3-BD5E-E1A7174E64F5}" srcOrd="1" destOrd="0" presId="urn:microsoft.com/office/officeart/2008/layout/AlternatingHexagons"/>
    <dgm:cxn modelId="{F929FA3A-F987-4636-A402-BF3B922B64B3}" type="presParOf" srcId="{2DE7B63F-0DC6-45F5-9F11-897A2FA07882}" destId="{D6D1006D-146A-42BB-95C8-B22592DA74F4}" srcOrd="2" destOrd="0" presId="urn:microsoft.com/office/officeart/2008/layout/AlternatingHexagons"/>
    <dgm:cxn modelId="{1597EC5C-32A9-45F4-A187-6D52E872D7E5}" type="presParOf" srcId="{2DE7B63F-0DC6-45F5-9F11-897A2FA07882}" destId="{4CA8B690-2265-4B63-B912-F9EFDCF92E9E}" srcOrd="3" destOrd="0" presId="urn:microsoft.com/office/officeart/2008/layout/AlternatingHexagons"/>
    <dgm:cxn modelId="{8A84D1A6-559A-4112-BCB0-21D2270900C7}" type="presParOf" srcId="{2DE7B63F-0DC6-45F5-9F11-897A2FA07882}" destId="{F8FBA431-54D5-4DA0-8355-842E3FB837CB}" srcOrd="4" destOrd="0" presId="urn:microsoft.com/office/officeart/2008/layout/AlternatingHexagons"/>
    <dgm:cxn modelId="{76D44C42-0E8B-4B20-9C41-05B2004CEDA7}" type="presParOf" srcId="{1EB1AFB0-16A2-4CD5-8A8A-11AED871CCB1}" destId="{A8C9136F-738F-4BEC-A12A-0F8B19B9A3DC}" srcOrd="1" destOrd="0" presId="urn:microsoft.com/office/officeart/2008/layout/AlternatingHexagons"/>
    <dgm:cxn modelId="{97ABBDE9-5763-4315-815B-BD2BE9526249}" type="presParOf" srcId="{1EB1AFB0-16A2-4CD5-8A8A-11AED871CCB1}" destId="{C3EAD2B6-949D-4AF0-B5C0-7BCD57C67602}" srcOrd="2" destOrd="0" presId="urn:microsoft.com/office/officeart/2008/layout/AlternatingHexagons"/>
    <dgm:cxn modelId="{174D4055-DFA6-4E69-862B-C04ABD8479BA}" type="presParOf" srcId="{C3EAD2B6-949D-4AF0-B5C0-7BCD57C67602}" destId="{DBEB8E4B-B926-419E-81B2-7DD09AEF57A9}" srcOrd="0" destOrd="0" presId="urn:microsoft.com/office/officeart/2008/layout/AlternatingHexagons"/>
    <dgm:cxn modelId="{83C96056-4B58-48B9-9FA7-48DDC96E4194}" type="presParOf" srcId="{C3EAD2B6-949D-4AF0-B5C0-7BCD57C67602}" destId="{E12BFDA9-F225-4E56-9EF5-32BE7EC0A61A}" srcOrd="1" destOrd="0" presId="urn:microsoft.com/office/officeart/2008/layout/AlternatingHexagons"/>
    <dgm:cxn modelId="{8013D2B7-9381-4A4B-9A93-E2011AA4B042}" type="presParOf" srcId="{C3EAD2B6-949D-4AF0-B5C0-7BCD57C67602}" destId="{2C52575D-FF1D-4D11-B7DA-50CD9BC0B705}" srcOrd="2" destOrd="0" presId="urn:microsoft.com/office/officeart/2008/layout/AlternatingHexagons"/>
    <dgm:cxn modelId="{57C28E70-18AE-43CC-BEC6-F6EC7369A64F}" type="presParOf" srcId="{C3EAD2B6-949D-4AF0-B5C0-7BCD57C67602}" destId="{631E2C4D-CACF-466A-ADD0-7D0587AFAAF2}" srcOrd="3" destOrd="0" presId="urn:microsoft.com/office/officeart/2008/layout/AlternatingHexagons"/>
    <dgm:cxn modelId="{3ACD1BC7-DDB9-45A5-AAA6-A6B9C4C57964}" type="presParOf" srcId="{C3EAD2B6-949D-4AF0-B5C0-7BCD57C67602}" destId="{B67EAC4C-DAC0-4C8A-BE03-7D4246A8925D}" srcOrd="4" destOrd="0" presId="urn:microsoft.com/office/officeart/2008/layout/AlternatingHexagons"/>
    <dgm:cxn modelId="{7A02FDB0-C1D5-43B6-B54E-C5D9F6662FA9}" type="presParOf" srcId="{1EB1AFB0-16A2-4CD5-8A8A-11AED871CCB1}" destId="{671DB1A2-5256-4E0D-A21F-9B4FA9275230}" srcOrd="3" destOrd="0" presId="urn:microsoft.com/office/officeart/2008/layout/AlternatingHexagons"/>
    <dgm:cxn modelId="{017E0D7F-5426-4FC4-99DE-B8F8EF8CB4AE}" type="presParOf" srcId="{1EB1AFB0-16A2-4CD5-8A8A-11AED871CCB1}" destId="{EE6694D2-CF45-4A2E-9589-2A728B480F0A}" srcOrd="4" destOrd="0" presId="urn:microsoft.com/office/officeart/2008/layout/AlternatingHexagons"/>
    <dgm:cxn modelId="{40A61464-ABFA-4539-8BEE-184E71C015E4}" type="presParOf" srcId="{EE6694D2-CF45-4A2E-9589-2A728B480F0A}" destId="{BC38664C-F348-49B1-A559-661B1E9FB1D7}" srcOrd="0" destOrd="0" presId="urn:microsoft.com/office/officeart/2008/layout/AlternatingHexagons"/>
    <dgm:cxn modelId="{128001AE-9F02-4C1C-BA88-81D7B320C633}" type="presParOf" srcId="{EE6694D2-CF45-4A2E-9589-2A728B480F0A}" destId="{D6540AA3-C0B9-4F3A-8C0C-0ECA602C7717}" srcOrd="1" destOrd="0" presId="urn:microsoft.com/office/officeart/2008/layout/AlternatingHexagons"/>
    <dgm:cxn modelId="{67CD4A3D-998F-409D-A5E9-B7DCBA405EAD}" type="presParOf" srcId="{EE6694D2-CF45-4A2E-9589-2A728B480F0A}" destId="{093E5256-49D3-4383-8BA6-9D7ACA74CDB2}" srcOrd="2" destOrd="0" presId="urn:microsoft.com/office/officeart/2008/layout/AlternatingHexagons"/>
    <dgm:cxn modelId="{0DC53ACB-5434-43A2-B333-880949306B5D}" type="presParOf" srcId="{EE6694D2-CF45-4A2E-9589-2A728B480F0A}" destId="{75D8E805-7520-4E37-9141-CF51EBB3168B}" srcOrd="3" destOrd="0" presId="urn:microsoft.com/office/officeart/2008/layout/AlternatingHexagons"/>
    <dgm:cxn modelId="{AE3916EB-BB2C-42E7-AA4B-D33F6AB1B6C0}" type="presParOf" srcId="{EE6694D2-CF45-4A2E-9589-2A728B480F0A}" destId="{44D599AD-376B-4A19-8FB6-58D64758CE39}"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048E7B-DCBE-4406-A7C6-E77CEC2A622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0174BE87-C894-4FFC-ACE7-C568784962DB}">
      <dgm:prSet phldrT="[Κείμενο]"/>
      <dgm:spPr>
        <a:solidFill>
          <a:schemeClr val="tx2"/>
        </a:solidFill>
      </dgm:spPr>
      <dgm:t>
        <a:bodyPr/>
        <a:lstStyle/>
        <a:p>
          <a:r>
            <a:rPr lang="fr-FR" dirty="0"/>
            <a:t>Objectifs</a:t>
          </a:r>
          <a:endParaRPr lang="el-GR" dirty="0"/>
        </a:p>
      </dgm:t>
    </dgm:pt>
    <dgm:pt modelId="{B8A3C955-C757-418F-97C8-1CB216294CF4}" type="parTrans" cxnId="{6F781845-3204-4209-9F55-3AD79F7A97CC}">
      <dgm:prSet/>
      <dgm:spPr/>
      <dgm:t>
        <a:bodyPr/>
        <a:lstStyle/>
        <a:p>
          <a:endParaRPr lang="el-GR"/>
        </a:p>
      </dgm:t>
    </dgm:pt>
    <dgm:pt modelId="{250868C2-74DC-4886-91C2-502CE3A45123}" type="sibTrans" cxnId="{6F781845-3204-4209-9F55-3AD79F7A97CC}">
      <dgm:prSet/>
      <dgm:spPr/>
      <dgm:t>
        <a:bodyPr/>
        <a:lstStyle/>
        <a:p>
          <a:endParaRPr lang="el-GR"/>
        </a:p>
      </dgm:t>
    </dgm:pt>
    <dgm:pt modelId="{DCD04944-A7D8-47C3-8529-16B29B98CFD7}">
      <dgm:prSet phldrT="[Κείμενο]"/>
      <dgm:spPr/>
      <dgm:t>
        <a:bodyPr/>
        <a:lstStyle/>
        <a:p>
          <a:r>
            <a:rPr lang="fr-FR" dirty="0"/>
            <a:t>Pourquoi écrire?</a:t>
          </a:r>
          <a:endParaRPr lang="el-GR" dirty="0"/>
        </a:p>
      </dgm:t>
    </dgm:pt>
    <dgm:pt modelId="{0294B26C-33DE-4562-A8B8-E5086180B00C}" type="parTrans" cxnId="{29AF1FB7-005F-4FAB-BE21-F293155AE799}">
      <dgm:prSet/>
      <dgm:spPr/>
      <dgm:t>
        <a:bodyPr/>
        <a:lstStyle/>
        <a:p>
          <a:endParaRPr lang="el-GR"/>
        </a:p>
      </dgm:t>
    </dgm:pt>
    <dgm:pt modelId="{CC42F82A-70A7-46BE-9F30-BC097E1DD70E}" type="sibTrans" cxnId="{29AF1FB7-005F-4FAB-BE21-F293155AE799}">
      <dgm:prSet/>
      <dgm:spPr/>
      <dgm:t>
        <a:bodyPr/>
        <a:lstStyle/>
        <a:p>
          <a:endParaRPr lang="el-GR"/>
        </a:p>
      </dgm:t>
    </dgm:pt>
    <dgm:pt modelId="{9FBE5DFF-FAB8-4B22-B002-CD68F9CF1D2D}">
      <dgm:prSet phldrT="[Κείμενο]"/>
      <dgm:spPr>
        <a:solidFill>
          <a:srgbClr val="FFFF00"/>
        </a:solidFill>
      </dgm:spPr>
      <dgm:t>
        <a:bodyPr/>
        <a:lstStyle/>
        <a:p>
          <a:r>
            <a:rPr lang="fr-FR" dirty="0">
              <a:solidFill>
                <a:schemeClr val="tx1"/>
              </a:solidFill>
            </a:rPr>
            <a:t>Vocabulaire</a:t>
          </a:r>
          <a:endParaRPr lang="el-GR" dirty="0">
            <a:solidFill>
              <a:schemeClr val="tx1"/>
            </a:solidFill>
          </a:endParaRPr>
        </a:p>
      </dgm:t>
    </dgm:pt>
    <dgm:pt modelId="{E73679F6-4A13-43BE-A6D0-5533F60948C8}" type="parTrans" cxnId="{59F87B3D-D43E-4283-AE27-583E3DD42045}">
      <dgm:prSet/>
      <dgm:spPr/>
      <dgm:t>
        <a:bodyPr/>
        <a:lstStyle/>
        <a:p>
          <a:endParaRPr lang="el-GR"/>
        </a:p>
      </dgm:t>
    </dgm:pt>
    <dgm:pt modelId="{3BD9999B-25B6-421D-B594-A3ED211FF6DB}" type="sibTrans" cxnId="{59F87B3D-D43E-4283-AE27-583E3DD42045}">
      <dgm:prSet/>
      <dgm:spPr/>
      <dgm:t>
        <a:bodyPr/>
        <a:lstStyle/>
        <a:p>
          <a:endParaRPr lang="el-GR"/>
        </a:p>
      </dgm:t>
    </dgm:pt>
    <dgm:pt modelId="{B353696A-E38D-4529-A4B9-29CBF0FCECD3}">
      <dgm:prSet phldrT="[Κείμενο]"/>
      <dgm:spPr/>
      <dgm:t>
        <a:bodyPr/>
        <a:lstStyle/>
        <a:p>
          <a:r>
            <a:rPr lang="fr-FR" dirty="0">
              <a:solidFill>
                <a:schemeClr val="tx1"/>
              </a:solidFill>
            </a:rPr>
            <a:t>Choix des mots</a:t>
          </a:r>
          <a:endParaRPr lang="el-GR" dirty="0">
            <a:solidFill>
              <a:schemeClr val="tx1"/>
            </a:solidFill>
          </a:endParaRPr>
        </a:p>
      </dgm:t>
    </dgm:pt>
    <dgm:pt modelId="{3ED07871-1870-4F53-BB6B-FBE05878C0DE}" type="parTrans" cxnId="{586CB5C2-C4C5-4C13-ACB7-69A9DF8A440D}">
      <dgm:prSet/>
      <dgm:spPr/>
      <dgm:t>
        <a:bodyPr/>
        <a:lstStyle/>
        <a:p>
          <a:endParaRPr lang="el-GR"/>
        </a:p>
      </dgm:t>
    </dgm:pt>
    <dgm:pt modelId="{0C81704A-DE57-44EF-ABC5-78737205BD61}" type="sibTrans" cxnId="{586CB5C2-C4C5-4C13-ACB7-69A9DF8A440D}">
      <dgm:prSet/>
      <dgm:spPr/>
      <dgm:t>
        <a:bodyPr/>
        <a:lstStyle/>
        <a:p>
          <a:endParaRPr lang="el-GR"/>
        </a:p>
      </dgm:t>
    </dgm:pt>
    <dgm:pt modelId="{FE56BA62-4574-4800-876F-EE2BBE6C3997}">
      <dgm:prSet phldrT="[Κείμενο]"/>
      <dgm:spPr>
        <a:solidFill>
          <a:srgbClr val="FF0000"/>
        </a:solidFill>
      </dgm:spPr>
      <dgm:t>
        <a:bodyPr/>
        <a:lstStyle/>
        <a:p>
          <a:r>
            <a:rPr lang="fr-FR" dirty="0"/>
            <a:t>Organisation</a:t>
          </a:r>
          <a:endParaRPr lang="el-GR" dirty="0"/>
        </a:p>
      </dgm:t>
    </dgm:pt>
    <dgm:pt modelId="{1ADA135C-6223-4463-8256-3E8A151AB3FD}" type="parTrans" cxnId="{03C070D8-8FA8-4121-A57F-74CBBC38E2A4}">
      <dgm:prSet/>
      <dgm:spPr/>
      <dgm:t>
        <a:bodyPr/>
        <a:lstStyle/>
        <a:p>
          <a:endParaRPr lang="el-GR"/>
        </a:p>
      </dgm:t>
    </dgm:pt>
    <dgm:pt modelId="{612781FE-CF4A-4A57-943E-91EC13031435}" type="sibTrans" cxnId="{03C070D8-8FA8-4121-A57F-74CBBC38E2A4}">
      <dgm:prSet/>
      <dgm:spPr/>
      <dgm:t>
        <a:bodyPr/>
        <a:lstStyle/>
        <a:p>
          <a:endParaRPr lang="el-GR"/>
        </a:p>
      </dgm:t>
    </dgm:pt>
    <dgm:pt modelId="{0D6866FD-326D-48E1-AD36-DF0572B95779}">
      <dgm:prSet phldrT="[Κείμενο]"/>
      <dgm:spPr/>
      <dgm:t>
        <a:bodyPr/>
        <a:lstStyle/>
        <a:p>
          <a:r>
            <a:rPr lang="fr-FR" dirty="0"/>
            <a:t>Cohérence, paragraphes, thème et support</a:t>
          </a:r>
          <a:endParaRPr lang="el-GR" dirty="0"/>
        </a:p>
      </dgm:t>
    </dgm:pt>
    <dgm:pt modelId="{26B7CE7A-14DF-4628-ADA2-5BCB5BB3A26D}" type="parTrans" cxnId="{F33E7E81-04F4-482B-B6C3-F11D0E6554C6}">
      <dgm:prSet/>
      <dgm:spPr/>
      <dgm:t>
        <a:bodyPr/>
        <a:lstStyle/>
        <a:p>
          <a:endParaRPr lang="el-GR"/>
        </a:p>
      </dgm:t>
    </dgm:pt>
    <dgm:pt modelId="{060DA9A5-FA70-4924-8E5C-BF861B4CF1F7}" type="sibTrans" cxnId="{F33E7E81-04F4-482B-B6C3-F11D0E6554C6}">
      <dgm:prSet/>
      <dgm:spPr/>
      <dgm:t>
        <a:bodyPr/>
        <a:lstStyle/>
        <a:p>
          <a:endParaRPr lang="el-GR"/>
        </a:p>
      </dgm:t>
    </dgm:pt>
    <dgm:pt modelId="{14B755F7-46F2-4066-A311-A3D178307E80}" type="pres">
      <dgm:prSet presAssocID="{3F048E7B-DCBE-4406-A7C6-E77CEC2A6221}" presName="Name0" presStyleCnt="0">
        <dgm:presLayoutVars>
          <dgm:chMax val="7"/>
          <dgm:chPref val="7"/>
          <dgm:dir/>
        </dgm:presLayoutVars>
      </dgm:prSet>
      <dgm:spPr/>
    </dgm:pt>
    <dgm:pt modelId="{0BF2D494-32BA-4632-978C-45A2100D37C1}" type="pres">
      <dgm:prSet presAssocID="{3F048E7B-DCBE-4406-A7C6-E77CEC2A6221}" presName="Name1" presStyleCnt="0"/>
      <dgm:spPr/>
    </dgm:pt>
    <dgm:pt modelId="{097EC6DE-4BA1-4E79-9FC8-A109E25A0ABF}" type="pres">
      <dgm:prSet presAssocID="{3F048E7B-DCBE-4406-A7C6-E77CEC2A6221}" presName="cycle" presStyleCnt="0"/>
      <dgm:spPr/>
    </dgm:pt>
    <dgm:pt modelId="{94C36DFD-13C0-4F57-A439-D1F55268C03B}" type="pres">
      <dgm:prSet presAssocID="{3F048E7B-DCBE-4406-A7C6-E77CEC2A6221}" presName="srcNode" presStyleLbl="node1" presStyleIdx="0" presStyleCnt="3"/>
      <dgm:spPr/>
    </dgm:pt>
    <dgm:pt modelId="{9D543AF1-B064-44F5-BE88-CC4869FFB0B3}" type="pres">
      <dgm:prSet presAssocID="{3F048E7B-DCBE-4406-A7C6-E77CEC2A6221}" presName="conn" presStyleLbl="parChTrans1D2" presStyleIdx="0" presStyleCnt="1"/>
      <dgm:spPr/>
    </dgm:pt>
    <dgm:pt modelId="{2B847E12-0011-47A6-A3C1-3BD62440F556}" type="pres">
      <dgm:prSet presAssocID="{3F048E7B-DCBE-4406-A7C6-E77CEC2A6221}" presName="extraNode" presStyleLbl="node1" presStyleIdx="0" presStyleCnt="3"/>
      <dgm:spPr/>
    </dgm:pt>
    <dgm:pt modelId="{D7B37F7A-1658-4137-B9EC-90BDBB7A8FAB}" type="pres">
      <dgm:prSet presAssocID="{3F048E7B-DCBE-4406-A7C6-E77CEC2A6221}" presName="dstNode" presStyleLbl="node1" presStyleIdx="0" presStyleCnt="3"/>
      <dgm:spPr/>
    </dgm:pt>
    <dgm:pt modelId="{A3EA34FC-0FB3-4B0F-BF5C-E8FCBD96EBDF}" type="pres">
      <dgm:prSet presAssocID="{0174BE87-C894-4FFC-ACE7-C568784962DB}" presName="text_1" presStyleLbl="node1" presStyleIdx="0" presStyleCnt="3">
        <dgm:presLayoutVars>
          <dgm:bulletEnabled val="1"/>
        </dgm:presLayoutVars>
      </dgm:prSet>
      <dgm:spPr/>
    </dgm:pt>
    <dgm:pt modelId="{5994E2C0-9271-40D7-A1F2-51864EC6875D}" type="pres">
      <dgm:prSet presAssocID="{0174BE87-C894-4FFC-ACE7-C568784962DB}" presName="accent_1" presStyleCnt="0"/>
      <dgm:spPr/>
    </dgm:pt>
    <dgm:pt modelId="{0CB31432-275E-44E4-9C55-256A2EAF0593}" type="pres">
      <dgm:prSet presAssocID="{0174BE87-C894-4FFC-ACE7-C568784962DB}" presName="accentRepeatNode" presStyleLbl="solidFgAcc1" presStyleIdx="0" presStyleCnt="3"/>
      <dgm:spPr/>
    </dgm:pt>
    <dgm:pt modelId="{FFBFF21C-3CF2-4907-A971-380F33BC8052}" type="pres">
      <dgm:prSet presAssocID="{9FBE5DFF-FAB8-4B22-B002-CD68F9CF1D2D}" presName="text_2" presStyleLbl="node1" presStyleIdx="1" presStyleCnt="3">
        <dgm:presLayoutVars>
          <dgm:bulletEnabled val="1"/>
        </dgm:presLayoutVars>
      </dgm:prSet>
      <dgm:spPr/>
    </dgm:pt>
    <dgm:pt modelId="{FDC419E6-7AB2-4BF2-B9CE-9DF26BDAA366}" type="pres">
      <dgm:prSet presAssocID="{9FBE5DFF-FAB8-4B22-B002-CD68F9CF1D2D}" presName="accent_2" presStyleCnt="0"/>
      <dgm:spPr/>
    </dgm:pt>
    <dgm:pt modelId="{330C4EA4-90F8-48A8-ADC8-05F2CE7AA728}" type="pres">
      <dgm:prSet presAssocID="{9FBE5DFF-FAB8-4B22-B002-CD68F9CF1D2D}" presName="accentRepeatNode" presStyleLbl="solidFgAcc1" presStyleIdx="1" presStyleCnt="3"/>
      <dgm:spPr/>
    </dgm:pt>
    <dgm:pt modelId="{02E8C2C3-233F-4A8F-9199-F7D15B3BB83B}" type="pres">
      <dgm:prSet presAssocID="{FE56BA62-4574-4800-876F-EE2BBE6C3997}" presName="text_3" presStyleLbl="node1" presStyleIdx="2" presStyleCnt="3">
        <dgm:presLayoutVars>
          <dgm:bulletEnabled val="1"/>
        </dgm:presLayoutVars>
      </dgm:prSet>
      <dgm:spPr/>
    </dgm:pt>
    <dgm:pt modelId="{D4E2D35F-FE85-4390-B7F8-B43574B1F5A4}" type="pres">
      <dgm:prSet presAssocID="{FE56BA62-4574-4800-876F-EE2BBE6C3997}" presName="accent_3" presStyleCnt="0"/>
      <dgm:spPr/>
    </dgm:pt>
    <dgm:pt modelId="{0538DC4C-D267-40FB-B0EF-0DAAD3F4038E}" type="pres">
      <dgm:prSet presAssocID="{FE56BA62-4574-4800-876F-EE2BBE6C3997}" presName="accentRepeatNode" presStyleLbl="solidFgAcc1" presStyleIdx="2" presStyleCnt="3"/>
      <dgm:spPr/>
    </dgm:pt>
  </dgm:ptLst>
  <dgm:cxnLst>
    <dgm:cxn modelId="{59F87B3D-D43E-4283-AE27-583E3DD42045}" srcId="{3F048E7B-DCBE-4406-A7C6-E77CEC2A6221}" destId="{9FBE5DFF-FAB8-4B22-B002-CD68F9CF1D2D}" srcOrd="1" destOrd="0" parTransId="{E73679F6-4A13-43BE-A6D0-5533F60948C8}" sibTransId="{3BD9999B-25B6-421D-B594-A3ED211FF6DB}"/>
    <dgm:cxn modelId="{6F781845-3204-4209-9F55-3AD79F7A97CC}" srcId="{3F048E7B-DCBE-4406-A7C6-E77CEC2A6221}" destId="{0174BE87-C894-4FFC-ACE7-C568784962DB}" srcOrd="0" destOrd="0" parTransId="{B8A3C955-C757-418F-97C8-1CB216294CF4}" sibTransId="{250868C2-74DC-4886-91C2-502CE3A45123}"/>
    <dgm:cxn modelId="{F33E7E81-04F4-482B-B6C3-F11D0E6554C6}" srcId="{FE56BA62-4574-4800-876F-EE2BBE6C3997}" destId="{0D6866FD-326D-48E1-AD36-DF0572B95779}" srcOrd="0" destOrd="0" parTransId="{26B7CE7A-14DF-4628-ADA2-5BCB5BB3A26D}" sibTransId="{060DA9A5-FA70-4924-8E5C-BF861B4CF1F7}"/>
    <dgm:cxn modelId="{BC5EBC87-198E-47FA-9F6C-6B5578A15B7A}" type="presOf" srcId="{FE56BA62-4574-4800-876F-EE2BBE6C3997}" destId="{02E8C2C3-233F-4A8F-9199-F7D15B3BB83B}" srcOrd="0" destOrd="0" presId="urn:microsoft.com/office/officeart/2008/layout/VerticalCurvedList"/>
    <dgm:cxn modelId="{2AE86B89-A905-4BEA-AA2A-BEEF4A87138A}" type="presOf" srcId="{CC42F82A-70A7-46BE-9F30-BC097E1DD70E}" destId="{9D543AF1-B064-44F5-BE88-CC4869FFB0B3}" srcOrd="0" destOrd="0" presId="urn:microsoft.com/office/officeart/2008/layout/VerticalCurvedList"/>
    <dgm:cxn modelId="{91D4DD8F-D244-4F36-A786-123AC0D699C8}" type="presOf" srcId="{B353696A-E38D-4529-A4B9-29CBF0FCECD3}" destId="{FFBFF21C-3CF2-4907-A971-380F33BC8052}" srcOrd="0" destOrd="1" presId="urn:microsoft.com/office/officeart/2008/layout/VerticalCurvedList"/>
    <dgm:cxn modelId="{F29B6C9B-CC98-4C77-B1D3-EA3C01EC090D}" type="presOf" srcId="{0174BE87-C894-4FFC-ACE7-C568784962DB}" destId="{A3EA34FC-0FB3-4B0F-BF5C-E8FCBD96EBDF}" srcOrd="0" destOrd="0" presId="urn:microsoft.com/office/officeart/2008/layout/VerticalCurvedList"/>
    <dgm:cxn modelId="{B8E0AFB2-B8D9-466E-89FD-17D66C571A2F}" type="presOf" srcId="{9FBE5DFF-FAB8-4B22-B002-CD68F9CF1D2D}" destId="{FFBFF21C-3CF2-4907-A971-380F33BC8052}" srcOrd="0" destOrd="0" presId="urn:microsoft.com/office/officeart/2008/layout/VerticalCurvedList"/>
    <dgm:cxn modelId="{29AF1FB7-005F-4FAB-BE21-F293155AE799}" srcId="{0174BE87-C894-4FFC-ACE7-C568784962DB}" destId="{DCD04944-A7D8-47C3-8529-16B29B98CFD7}" srcOrd="0" destOrd="0" parTransId="{0294B26C-33DE-4562-A8B8-E5086180B00C}" sibTransId="{CC42F82A-70A7-46BE-9F30-BC097E1DD70E}"/>
    <dgm:cxn modelId="{586CB5C2-C4C5-4C13-ACB7-69A9DF8A440D}" srcId="{9FBE5DFF-FAB8-4B22-B002-CD68F9CF1D2D}" destId="{B353696A-E38D-4529-A4B9-29CBF0FCECD3}" srcOrd="0" destOrd="0" parTransId="{3ED07871-1870-4F53-BB6B-FBE05878C0DE}" sibTransId="{0C81704A-DE57-44EF-ABC5-78737205BD61}"/>
    <dgm:cxn modelId="{AD64EFC5-892B-4999-BB5A-8BDBCE306E6F}" type="presOf" srcId="{3F048E7B-DCBE-4406-A7C6-E77CEC2A6221}" destId="{14B755F7-46F2-4066-A311-A3D178307E80}" srcOrd="0" destOrd="0" presId="urn:microsoft.com/office/officeart/2008/layout/VerticalCurvedList"/>
    <dgm:cxn modelId="{03C070D8-8FA8-4121-A57F-74CBBC38E2A4}" srcId="{3F048E7B-DCBE-4406-A7C6-E77CEC2A6221}" destId="{FE56BA62-4574-4800-876F-EE2BBE6C3997}" srcOrd="2" destOrd="0" parTransId="{1ADA135C-6223-4463-8256-3E8A151AB3FD}" sibTransId="{612781FE-CF4A-4A57-943E-91EC13031435}"/>
    <dgm:cxn modelId="{AA5BFADB-6CF3-4F44-A2C8-503FA6E22DAE}" type="presOf" srcId="{0D6866FD-326D-48E1-AD36-DF0572B95779}" destId="{02E8C2C3-233F-4A8F-9199-F7D15B3BB83B}" srcOrd="0" destOrd="1" presId="urn:microsoft.com/office/officeart/2008/layout/VerticalCurvedList"/>
    <dgm:cxn modelId="{093318F1-917D-4733-BED4-6637CC4EF67D}" type="presOf" srcId="{DCD04944-A7D8-47C3-8529-16B29B98CFD7}" destId="{A3EA34FC-0FB3-4B0F-BF5C-E8FCBD96EBDF}" srcOrd="0" destOrd="1" presId="urn:microsoft.com/office/officeart/2008/layout/VerticalCurvedList"/>
    <dgm:cxn modelId="{EB312D4D-725C-4E2B-9F95-6E1F1A3E8917}" type="presParOf" srcId="{14B755F7-46F2-4066-A311-A3D178307E80}" destId="{0BF2D494-32BA-4632-978C-45A2100D37C1}" srcOrd="0" destOrd="0" presId="urn:microsoft.com/office/officeart/2008/layout/VerticalCurvedList"/>
    <dgm:cxn modelId="{20732DC1-8A32-46A0-8FF6-5389A2D4DEFD}" type="presParOf" srcId="{0BF2D494-32BA-4632-978C-45A2100D37C1}" destId="{097EC6DE-4BA1-4E79-9FC8-A109E25A0ABF}" srcOrd="0" destOrd="0" presId="urn:microsoft.com/office/officeart/2008/layout/VerticalCurvedList"/>
    <dgm:cxn modelId="{518F1829-2FEB-44EC-8F3C-60E652D6F208}" type="presParOf" srcId="{097EC6DE-4BA1-4E79-9FC8-A109E25A0ABF}" destId="{94C36DFD-13C0-4F57-A439-D1F55268C03B}" srcOrd="0" destOrd="0" presId="urn:microsoft.com/office/officeart/2008/layout/VerticalCurvedList"/>
    <dgm:cxn modelId="{D2314B96-BE25-42A5-850C-E93179F70E6C}" type="presParOf" srcId="{097EC6DE-4BA1-4E79-9FC8-A109E25A0ABF}" destId="{9D543AF1-B064-44F5-BE88-CC4869FFB0B3}" srcOrd="1" destOrd="0" presId="urn:microsoft.com/office/officeart/2008/layout/VerticalCurvedList"/>
    <dgm:cxn modelId="{DCE77A31-D042-46BD-AE65-E2555DFAC73E}" type="presParOf" srcId="{097EC6DE-4BA1-4E79-9FC8-A109E25A0ABF}" destId="{2B847E12-0011-47A6-A3C1-3BD62440F556}" srcOrd="2" destOrd="0" presId="urn:microsoft.com/office/officeart/2008/layout/VerticalCurvedList"/>
    <dgm:cxn modelId="{DD855B55-599C-4F60-AC46-575D0CE85924}" type="presParOf" srcId="{097EC6DE-4BA1-4E79-9FC8-A109E25A0ABF}" destId="{D7B37F7A-1658-4137-B9EC-90BDBB7A8FAB}" srcOrd="3" destOrd="0" presId="urn:microsoft.com/office/officeart/2008/layout/VerticalCurvedList"/>
    <dgm:cxn modelId="{16AA82EC-1433-438A-B495-423E62F8B76A}" type="presParOf" srcId="{0BF2D494-32BA-4632-978C-45A2100D37C1}" destId="{A3EA34FC-0FB3-4B0F-BF5C-E8FCBD96EBDF}" srcOrd="1" destOrd="0" presId="urn:microsoft.com/office/officeart/2008/layout/VerticalCurvedList"/>
    <dgm:cxn modelId="{DE96B782-4499-4C84-86E2-3B817D829190}" type="presParOf" srcId="{0BF2D494-32BA-4632-978C-45A2100D37C1}" destId="{5994E2C0-9271-40D7-A1F2-51864EC6875D}" srcOrd="2" destOrd="0" presId="urn:microsoft.com/office/officeart/2008/layout/VerticalCurvedList"/>
    <dgm:cxn modelId="{974EB349-F52E-4DC8-BD97-38042703727D}" type="presParOf" srcId="{5994E2C0-9271-40D7-A1F2-51864EC6875D}" destId="{0CB31432-275E-44E4-9C55-256A2EAF0593}" srcOrd="0" destOrd="0" presId="urn:microsoft.com/office/officeart/2008/layout/VerticalCurvedList"/>
    <dgm:cxn modelId="{F1A0BF31-629B-447C-97C7-1531D5EB0059}" type="presParOf" srcId="{0BF2D494-32BA-4632-978C-45A2100D37C1}" destId="{FFBFF21C-3CF2-4907-A971-380F33BC8052}" srcOrd="3" destOrd="0" presId="urn:microsoft.com/office/officeart/2008/layout/VerticalCurvedList"/>
    <dgm:cxn modelId="{3606025B-ED31-4B94-90B2-E0D92372D910}" type="presParOf" srcId="{0BF2D494-32BA-4632-978C-45A2100D37C1}" destId="{FDC419E6-7AB2-4BF2-B9CE-9DF26BDAA366}" srcOrd="4" destOrd="0" presId="urn:microsoft.com/office/officeart/2008/layout/VerticalCurvedList"/>
    <dgm:cxn modelId="{B1364814-397F-4E85-87B8-D98314419BB3}" type="presParOf" srcId="{FDC419E6-7AB2-4BF2-B9CE-9DF26BDAA366}" destId="{330C4EA4-90F8-48A8-ADC8-05F2CE7AA728}" srcOrd="0" destOrd="0" presId="urn:microsoft.com/office/officeart/2008/layout/VerticalCurvedList"/>
    <dgm:cxn modelId="{722599FD-3FC2-40C2-9F6B-57040ABF5802}" type="presParOf" srcId="{0BF2D494-32BA-4632-978C-45A2100D37C1}" destId="{02E8C2C3-233F-4A8F-9199-F7D15B3BB83B}" srcOrd="5" destOrd="0" presId="urn:microsoft.com/office/officeart/2008/layout/VerticalCurvedList"/>
    <dgm:cxn modelId="{66ED1B95-32A3-4027-B26B-679FDBA02041}" type="presParOf" srcId="{0BF2D494-32BA-4632-978C-45A2100D37C1}" destId="{D4E2D35F-FE85-4390-B7F8-B43574B1F5A4}" srcOrd="6" destOrd="0" presId="urn:microsoft.com/office/officeart/2008/layout/VerticalCurvedList"/>
    <dgm:cxn modelId="{3A2F068F-2515-4193-9ADF-0D8DFB437B19}" type="presParOf" srcId="{D4E2D35F-FE85-4390-B7F8-B43574B1F5A4}" destId="{0538DC4C-D267-40FB-B0EF-0DAAD3F4038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048E7B-DCBE-4406-A7C6-E77CEC2A6221}"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l-GR"/>
        </a:p>
      </dgm:t>
    </dgm:pt>
    <dgm:pt modelId="{0174BE87-C894-4FFC-ACE7-C568784962DB}">
      <dgm:prSet phldrT="[Κείμενο]"/>
      <dgm:spPr>
        <a:solidFill>
          <a:schemeClr val="tx2"/>
        </a:solidFill>
      </dgm:spPr>
      <dgm:t>
        <a:bodyPr/>
        <a:lstStyle/>
        <a:p>
          <a:r>
            <a:rPr lang="fr-FR" dirty="0"/>
            <a:t>Cohésion et unité</a:t>
          </a:r>
          <a:endParaRPr lang="el-GR" dirty="0"/>
        </a:p>
      </dgm:t>
    </dgm:pt>
    <dgm:pt modelId="{B8A3C955-C757-418F-97C8-1CB216294CF4}" type="parTrans" cxnId="{6F781845-3204-4209-9F55-3AD79F7A97CC}">
      <dgm:prSet/>
      <dgm:spPr/>
      <dgm:t>
        <a:bodyPr/>
        <a:lstStyle/>
        <a:p>
          <a:endParaRPr lang="el-GR"/>
        </a:p>
      </dgm:t>
    </dgm:pt>
    <dgm:pt modelId="{250868C2-74DC-4886-91C2-502CE3A45123}" type="sibTrans" cxnId="{6F781845-3204-4209-9F55-3AD79F7A97CC}">
      <dgm:prSet/>
      <dgm:spPr/>
      <dgm:t>
        <a:bodyPr/>
        <a:lstStyle/>
        <a:p>
          <a:endParaRPr lang="el-GR"/>
        </a:p>
      </dgm:t>
    </dgm:pt>
    <dgm:pt modelId="{DCD04944-A7D8-47C3-8529-16B29B98CFD7}">
      <dgm:prSet phldrT="[Κείμενο]"/>
      <dgm:spPr/>
      <dgm:t>
        <a:bodyPr/>
        <a:lstStyle/>
        <a:p>
          <a:pPr>
            <a:buFontTx/>
            <a:buNone/>
          </a:pPr>
          <a:endParaRPr lang="el-GR" dirty="0"/>
        </a:p>
      </dgm:t>
    </dgm:pt>
    <dgm:pt modelId="{0294B26C-33DE-4562-A8B8-E5086180B00C}" type="parTrans" cxnId="{29AF1FB7-005F-4FAB-BE21-F293155AE799}">
      <dgm:prSet/>
      <dgm:spPr/>
      <dgm:t>
        <a:bodyPr/>
        <a:lstStyle/>
        <a:p>
          <a:endParaRPr lang="el-GR"/>
        </a:p>
      </dgm:t>
    </dgm:pt>
    <dgm:pt modelId="{CC42F82A-70A7-46BE-9F30-BC097E1DD70E}" type="sibTrans" cxnId="{29AF1FB7-005F-4FAB-BE21-F293155AE799}">
      <dgm:prSet/>
      <dgm:spPr/>
      <dgm:t>
        <a:bodyPr/>
        <a:lstStyle/>
        <a:p>
          <a:endParaRPr lang="el-GR"/>
        </a:p>
      </dgm:t>
    </dgm:pt>
    <dgm:pt modelId="{9FBE5DFF-FAB8-4B22-B002-CD68F9CF1D2D}">
      <dgm:prSet phldrT="[Κείμενο]"/>
      <dgm:spPr>
        <a:solidFill>
          <a:srgbClr val="FFFF00"/>
        </a:solidFill>
      </dgm:spPr>
      <dgm:t>
        <a:bodyPr/>
        <a:lstStyle/>
        <a:p>
          <a:r>
            <a:rPr lang="fr-FR" dirty="0">
              <a:solidFill>
                <a:schemeClr val="tx1"/>
              </a:solidFill>
            </a:rPr>
            <a:t>Mécanique</a:t>
          </a:r>
          <a:endParaRPr lang="el-GR" dirty="0">
            <a:solidFill>
              <a:schemeClr val="tx1"/>
            </a:solidFill>
          </a:endParaRPr>
        </a:p>
      </dgm:t>
    </dgm:pt>
    <dgm:pt modelId="{E73679F6-4A13-43BE-A6D0-5533F60948C8}" type="parTrans" cxnId="{59F87B3D-D43E-4283-AE27-583E3DD42045}">
      <dgm:prSet/>
      <dgm:spPr/>
      <dgm:t>
        <a:bodyPr/>
        <a:lstStyle/>
        <a:p>
          <a:endParaRPr lang="el-GR"/>
        </a:p>
      </dgm:t>
    </dgm:pt>
    <dgm:pt modelId="{3BD9999B-25B6-421D-B594-A3ED211FF6DB}" type="sibTrans" cxnId="{59F87B3D-D43E-4283-AE27-583E3DD42045}">
      <dgm:prSet/>
      <dgm:spPr/>
      <dgm:t>
        <a:bodyPr/>
        <a:lstStyle/>
        <a:p>
          <a:endParaRPr lang="el-GR"/>
        </a:p>
      </dgm:t>
    </dgm:pt>
    <dgm:pt modelId="{B353696A-E38D-4529-A4B9-29CBF0FCECD3}">
      <dgm:prSet phldrT="[Κείμενο]"/>
      <dgm:spPr/>
      <dgm:t>
        <a:bodyPr/>
        <a:lstStyle/>
        <a:p>
          <a:r>
            <a:rPr lang="fr-FR" dirty="0">
              <a:solidFill>
                <a:schemeClr val="tx1"/>
              </a:solidFill>
            </a:rPr>
            <a:t>prononciation</a:t>
          </a:r>
          <a:endParaRPr lang="el-GR" dirty="0">
            <a:solidFill>
              <a:schemeClr val="tx1"/>
            </a:solidFill>
          </a:endParaRPr>
        </a:p>
      </dgm:t>
    </dgm:pt>
    <dgm:pt modelId="{3ED07871-1870-4F53-BB6B-FBE05878C0DE}" type="parTrans" cxnId="{586CB5C2-C4C5-4C13-ACB7-69A9DF8A440D}">
      <dgm:prSet/>
      <dgm:spPr/>
      <dgm:t>
        <a:bodyPr/>
        <a:lstStyle/>
        <a:p>
          <a:endParaRPr lang="el-GR"/>
        </a:p>
      </dgm:t>
    </dgm:pt>
    <dgm:pt modelId="{0C81704A-DE57-44EF-ABC5-78737205BD61}" type="sibTrans" cxnId="{586CB5C2-C4C5-4C13-ACB7-69A9DF8A440D}">
      <dgm:prSet/>
      <dgm:spPr/>
      <dgm:t>
        <a:bodyPr/>
        <a:lstStyle/>
        <a:p>
          <a:endParaRPr lang="el-GR"/>
        </a:p>
      </dgm:t>
    </dgm:pt>
    <dgm:pt modelId="{FE56BA62-4574-4800-876F-EE2BBE6C3997}">
      <dgm:prSet phldrT="[Κείμενο]"/>
      <dgm:spPr>
        <a:solidFill>
          <a:srgbClr val="FF0000"/>
        </a:solidFill>
      </dgm:spPr>
      <dgm:t>
        <a:bodyPr/>
        <a:lstStyle/>
        <a:p>
          <a:r>
            <a:rPr lang="fr-FR" dirty="0"/>
            <a:t>Règles pour</a:t>
          </a:r>
          <a:endParaRPr lang="el-GR" dirty="0"/>
        </a:p>
      </dgm:t>
    </dgm:pt>
    <dgm:pt modelId="{1ADA135C-6223-4463-8256-3E8A151AB3FD}" type="parTrans" cxnId="{03C070D8-8FA8-4121-A57F-74CBBC38E2A4}">
      <dgm:prSet/>
      <dgm:spPr/>
      <dgm:t>
        <a:bodyPr/>
        <a:lstStyle/>
        <a:p>
          <a:endParaRPr lang="el-GR"/>
        </a:p>
      </dgm:t>
    </dgm:pt>
    <dgm:pt modelId="{612781FE-CF4A-4A57-943E-91EC13031435}" type="sibTrans" cxnId="{03C070D8-8FA8-4121-A57F-74CBBC38E2A4}">
      <dgm:prSet/>
      <dgm:spPr/>
      <dgm:t>
        <a:bodyPr/>
        <a:lstStyle/>
        <a:p>
          <a:endParaRPr lang="el-GR"/>
        </a:p>
      </dgm:t>
    </dgm:pt>
    <dgm:pt modelId="{0D6866FD-326D-48E1-AD36-DF0572B95779}">
      <dgm:prSet phldrT="[Κείμενο]"/>
      <dgm:spPr/>
      <dgm:t>
        <a:bodyPr/>
        <a:lstStyle/>
        <a:p>
          <a:r>
            <a:rPr lang="fr-FR" dirty="0"/>
            <a:t>Les verbes, accords des participes, pronoms </a:t>
          </a:r>
          <a:endParaRPr lang="el-GR" dirty="0"/>
        </a:p>
      </dgm:t>
    </dgm:pt>
    <dgm:pt modelId="{26B7CE7A-14DF-4628-ADA2-5BCB5BB3A26D}" type="parTrans" cxnId="{F33E7E81-04F4-482B-B6C3-F11D0E6554C6}">
      <dgm:prSet/>
      <dgm:spPr/>
      <dgm:t>
        <a:bodyPr/>
        <a:lstStyle/>
        <a:p>
          <a:endParaRPr lang="el-GR"/>
        </a:p>
      </dgm:t>
    </dgm:pt>
    <dgm:pt modelId="{060DA9A5-FA70-4924-8E5C-BF861B4CF1F7}" type="sibTrans" cxnId="{F33E7E81-04F4-482B-B6C3-F11D0E6554C6}">
      <dgm:prSet/>
      <dgm:spPr/>
      <dgm:t>
        <a:bodyPr/>
        <a:lstStyle/>
        <a:p>
          <a:endParaRPr lang="el-GR"/>
        </a:p>
      </dgm:t>
    </dgm:pt>
    <dgm:pt modelId="{0ED6B4E4-29EA-44EB-9E38-B9C9001EF84E}" type="pres">
      <dgm:prSet presAssocID="{3F048E7B-DCBE-4406-A7C6-E77CEC2A6221}" presName="Name0" presStyleCnt="0">
        <dgm:presLayoutVars>
          <dgm:chMax val="7"/>
          <dgm:dir/>
          <dgm:animLvl val="lvl"/>
          <dgm:resizeHandles val="exact"/>
        </dgm:presLayoutVars>
      </dgm:prSet>
      <dgm:spPr/>
    </dgm:pt>
    <dgm:pt modelId="{F047C776-0305-4415-BAC8-FB619A5EBFB8}" type="pres">
      <dgm:prSet presAssocID="{0174BE87-C894-4FFC-ACE7-C568784962DB}" presName="circle1" presStyleLbl="node1" presStyleIdx="0" presStyleCnt="3"/>
      <dgm:spPr/>
    </dgm:pt>
    <dgm:pt modelId="{0425501A-0A4F-419A-B5CF-8871E60830D8}" type="pres">
      <dgm:prSet presAssocID="{0174BE87-C894-4FFC-ACE7-C568784962DB}" presName="space" presStyleCnt="0"/>
      <dgm:spPr/>
    </dgm:pt>
    <dgm:pt modelId="{A2E2F83E-6D96-4B4F-9636-1539375C425F}" type="pres">
      <dgm:prSet presAssocID="{0174BE87-C894-4FFC-ACE7-C568784962DB}" presName="rect1" presStyleLbl="alignAcc1" presStyleIdx="0" presStyleCnt="3"/>
      <dgm:spPr/>
    </dgm:pt>
    <dgm:pt modelId="{278249A7-1EE4-4888-B414-AD0AC84B633F}" type="pres">
      <dgm:prSet presAssocID="{9FBE5DFF-FAB8-4B22-B002-CD68F9CF1D2D}" presName="vertSpace2" presStyleLbl="node1" presStyleIdx="0" presStyleCnt="3"/>
      <dgm:spPr/>
    </dgm:pt>
    <dgm:pt modelId="{9F3AD869-A468-4F15-B94E-FC8E121BD327}" type="pres">
      <dgm:prSet presAssocID="{9FBE5DFF-FAB8-4B22-B002-CD68F9CF1D2D}" presName="circle2" presStyleLbl="node1" presStyleIdx="1" presStyleCnt="3"/>
      <dgm:spPr/>
    </dgm:pt>
    <dgm:pt modelId="{20A6AF7C-8817-49C0-8ECD-7D2E35DCC581}" type="pres">
      <dgm:prSet presAssocID="{9FBE5DFF-FAB8-4B22-B002-CD68F9CF1D2D}" presName="rect2" presStyleLbl="alignAcc1" presStyleIdx="1" presStyleCnt="3"/>
      <dgm:spPr/>
    </dgm:pt>
    <dgm:pt modelId="{1B218936-9D52-4E15-B314-1C7ED601AE00}" type="pres">
      <dgm:prSet presAssocID="{FE56BA62-4574-4800-876F-EE2BBE6C3997}" presName="vertSpace3" presStyleLbl="node1" presStyleIdx="1" presStyleCnt="3"/>
      <dgm:spPr/>
    </dgm:pt>
    <dgm:pt modelId="{EA188537-AFDD-4211-A0C1-FA774C6654DA}" type="pres">
      <dgm:prSet presAssocID="{FE56BA62-4574-4800-876F-EE2BBE6C3997}" presName="circle3" presStyleLbl="node1" presStyleIdx="2" presStyleCnt="3"/>
      <dgm:spPr/>
    </dgm:pt>
    <dgm:pt modelId="{572A4659-A93F-4C7A-9D71-9B5BAE5A47FD}" type="pres">
      <dgm:prSet presAssocID="{FE56BA62-4574-4800-876F-EE2BBE6C3997}" presName="rect3" presStyleLbl="alignAcc1" presStyleIdx="2" presStyleCnt="3"/>
      <dgm:spPr/>
    </dgm:pt>
    <dgm:pt modelId="{CB619CE5-2440-4666-9B0F-206F45D536D0}" type="pres">
      <dgm:prSet presAssocID="{0174BE87-C894-4FFC-ACE7-C568784962DB}" presName="rect1ParTx" presStyleLbl="alignAcc1" presStyleIdx="2" presStyleCnt="3">
        <dgm:presLayoutVars>
          <dgm:chMax val="1"/>
          <dgm:bulletEnabled val="1"/>
        </dgm:presLayoutVars>
      </dgm:prSet>
      <dgm:spPr/>
    </dgm:pt>
    <dgm:pt modelId="{547E207B-F4EA-404A-9E0B-90F8072A91A4}" type="pres">
      <dgm:prSet presAssocID="{0174BE87-C894-4FFC-ACE7-C568784962DB}" presName="rect1ChTx" presStyleLbl="alignAcc1" presStyleIdx="2" presStyleCnt="3">
        <dgm:presLayoutVars>
          <dgm:bulletEnabled val="1"/>
        </dgm:presLayoutVars>
      </dgm:prSet>
      <dgm:spPr/>
    </dgm:pt>
    <dgm:pt modelId="{B61C0ECC-73E0-4826-B4C4-7EACD1762837}" type="pres">
      <dgm:prSet presAssocID="{9FBE5DFF-FAB8-4B22-B002-CD68F9CF1D2D}" presName="rect2ParTx" presStyleLbl="alignAcc1" presStyleIdx="2" presStyleCnt="3">
        <dgm:presLayoutVars>
          <dgm:chMax val="1"/>
          <dgm:bulletEnabled val="1"/>
        </dgm:presLayoutVars>
      </dgm:prSet>
      <dgm:spPr/>
    </dgm:pt>
    <dgm:pt modelId="{53910C38-33DA-47AF-ABF6-4EEF395D3529}" type="pres">
      <dgm:prSet presAssocID="{9FBE5DFF-FAB8-4B22-B002-CD68F9CF1D2D}" presName="rect2ChTx" presStyleLbl="alignAcc1" presStyleIdx="2" presStyleCnt="3">
        <dgm:presLayoutVars>
          <dgm:bulletEnabled val="1"/>
        </dgm:presLayoutVars>
      </dgm:prSet>
      <dgm:spPr/>
    </dgm:pt>
    <dgm:pt modelId="{209966F7-9151-4162-9F58-FA98D89E527F}" type="pres">
      <dgm:prSet presAssocID="{FE56BA62-4574-4800-876F-EE2BBE6C3997}" presName="rect3ParTx" presStyleLbl="alignAcc1" presStyleIdx="2" presStyleCnt="3">
        <dgm:presLayoutVars>
          <dgm:chMax val="1"/>
          <dgm:bulletEnabled val="1"/>
        </dgm:presLayoutVars>
      </dgm:prSet>
      <dgm:spPr/>
    </dgm:pt>
    <dgm:pt modelId="{E9A0A824-4770-400C-944E-1E447B693BFE}" type="pres">
      <dgm:prSet presAssocID="{FE56BA62-4574-4800-876F-EE2BBE6C3997}" presName="rect3ChTx" presStyleLbl="alignAcc1" presStyleIdx="2" presStyleCnt="3">
        <dgm:presLayoutVars>
          <dgm:bulletEnabled val="1"/>
        </dgm:presLayoutVars>
      </dgm:prSet>
      <dgm:spPr/>
    </dgm:pt>
  </dgm:ptLst>
  <dgm:cxnLst>
    <dgm:cxn modelId="{5F3E5127-A740-42B4-B89C-44128A644967}" type="presOf" srcId="{FE56BA62-4574-4800-876F-EE2BBE6C3997}" destId="{572A4659-A93F-4C7A-9D71-9B5BAE5A47FD}" srcOrd="0" destOrd="0" presId="urn:microsoft.com/office/officeart/2005/8/layout/target3"/>
    <dgm:cxn modelId="{47EB792C-DA5F-45D8-926C-10F092DFC92D}" type="presOf" srcId="{0174BE87-C894-4FFC-ACE7-C568784962DB}" destId="{A2E2F83E-6D96-4B4F-9636-1539375C425F}" srcOrd="0" destOrd="0" presId="urn:microsoft.com/office/officeart/2005/8/layout/target3"/>
    <dgm:cxn modelId="{59F87B3D-D43E-4283-AE27-583E3DD42045}" srcId="{3F048E7B-DCBE-4406-A7C6-E77CEC2A6221}" destId="{9FBE5DFF-FAB8-4B22-B002-CD68F9CF1D2D}" srcOrd="1" destOrd="0" parTransId="{E73679F6-4A13-43BE-A6D0-5533F60948C8}" sibTransId="{3BD9999B-25B6-421D-B594-A3ED211FF6DB}"/>
    <dgm:cxn modelId="{3848803F-26CE-4CFE-BBA6-6FFD63112C7C}" type="presOf" srcId="{DCD04944-A7D8-47C3-8529-16B29B98CFD7}" destId="{547E207B-F4EA-404A-9E0B-90F8072A91A4}" srcOrd="0" destOrd="0" presId="urn:microsoft.com/office/officeart/2005/8/layout/target3"/>
    <dgm:cxn modelId="{6529F25B-95CA-407C-A4DC-EEC8D231DBEB}" type="presOf" srcId="{B353696A-E38D-4529-A4B9-29CBF0FCECD3}" destId="{53910C38-33DA-47AF-ABF6-4EEF395D3529}" srcOrd="0" destOrd="0" presId="urn:microsoft.com/office/officeart/2005/8/layout/target3"/>
    <dgm:cxn modelId="{E37FAD62-E000-4DF3-9218-7273A145CDBA}" type="presOf" srcId="{9FBE5DFF-FAB8-4B22-B002-CD68F9CF1D2D}" destId="{B61C0ECC-73E0-4826-B4C4-7EACD1762837}" srcOrd="1" destOrd="0" presId="urn:microsoft.com/office/officeart/2005/8/layout/target3"/>
    <dgm:cxn modelId="{6F781845-3204-4209-9F55-3AD79F7A97CC}" srcId="{3F048E7B-DCBE-4406-A7C6-E77CEC2A6221}" destId="{0174BE87-C894-4FFC-ACE7-C568784962DB}" srcOrd="0" destOrd="0" parTransId="{B8A3C955-C757-418F-97C8-1CB216294CF4}" sibTransId="{250868C2-74DC-4886-91C2-502CE3A45123}"/>
    <dgm:cxn modelId="{E310BD69-8995-4379-99F0-7FBE5C388A80}" type="presOf" srcId="{FE56BA62-4574-4800-876F-EE2BBE6C3997}" destId="{209966F7-9151-4162-9F58-FA98D89E527F}" srcOrd="1" destOrd="0" presId="urn:microsoft.com/office/officeart/2005/8/layout/target3"/>
    <dgm:cxn modelId="{429FFC6B-25AD-4A0B-91BC-07AFBC39A61B}" type="presOf" srcId="{0D6866FD-326D-48E1-AD36-DF0572B95779}" destId="{E9A0A824-4770-400C-944E-1E447B693BFE}" srcOrd="0" destOrd="0" presId="urn:microsoft.com/office/officeart/2005/8/layout/target3"/>
    <dgm:cxn modelId="{8EB53F56-61FF-46DF-831D-FCB22B6BCCA1}" type="presOf" srcId="{3F048E7B-DCBE-4406-A7C6-E77CEC2A6221}" destId="{0ED6B4E4-29EA-44EB-9E38-B9C9001EF84E}" srcOrd="0" destOrd="0" presId="urn:microsoft.com/office/officeart/2005/8/layout/target3"/>
    <dgm:cxn modelId="{F33E7E81-04F4-482B-B6C3-F11D0E6554C6}" srcId="{FE56BA62-4574-4800-876F-EE2BBE6C3997}" destId="{0D6866FD-326D-48E1-AD36-DF0572B95779}" srcOrd="0" destOrd="0" parTransId="{26B7CE7A-14DF-4628-ADA2-5BCB5BB3A26D}" sibTransId="{060DA9A5-FA70-4924-8E5C-BF861B4CF1F7}"/>
    <dgm:cxn modelId="{349497A2-D7C7-468F-A7F5-1FBE9E6D9775}" type="presOf" srcId="{9FBE5DFF-FAB8-4B22-B002-CD68F9CF1D2D}" destId="{20A6AF7C-8817-49C0-8ECD-7D2E35DCC581}" srcOrd="0" destOrd="0" presId="urn:microsoft.com/office/officeart/2005/8/layout/target3"/>
    <dgm:cxn modelId="{29AF1FB7-005F-4FAB-BE21-F293155AE799}" srcId="{0174BE87-C894-4FFC-ACE7-C568784962DB}" destId="{DCD04944-A7D8-47C3-8529-16B29B98CFD7}" srcOrd="0" destOrd="0" parTransId="{0294B26C-33DE-4562-A8B8-E5086180B00C}" sibTransId="{CC42F82A-70A7-46BE-9F30-BC097E1DD70E}"/>
    <dgm:cxn modelId="{FF4EB8BB-06AA-4E78-AE2E-61A87D2D4D8C}" type="presOf" srcId="{0174BE87-C894-4FFC-ACE7-C568784962DB}" destId="{CB619CE5-2440-4666-9B0F-206F45D536D0}" srcOrd="1" destOrd="0" presId="urn:microsoft.com/office/officeart/2005/8/layout/target3"/>
    <dgm:cxn modelId="{586CB5C2-C4C5-4C13-ACB7-69A9DF8A440D}" srcId="{9FBE5DFF-FAB8-4B22-B002-CD68F9CF1D2D}" destId="{B353696A-E38D-4529-A4B9-29CBF0FCECD3}" srcOrd="0" destOrd="0" parTransId="{3ED07871-1870-4F53-BB6B-FBE05878C0DE}" sibTransId="{0C81704A-DE57-44EF-ABC5-78737205BD61}"/>
    <dgm:cxn modelId="{03C070D8-8FA8-4121-A57F-74CBBC38E2A4}" srcId="{3F048E7B-DCBE-4406-A7C6-E77CEC2A6221}" destId="{FE56BA62-4574-4800-876F-EE2BBE6C3997}" srcOrd="2" destOrd="0" parTransId="{1ADA135C-6223-4463-8256-3E8A151AB3FD}" sibTransId="{612781FE-CF4A-4A57-943E-91EC13031435}"/>
    <dgm:cxn modelId="{771ABD80-8560-4405-B9B0-0450F5A1D7D8}" type="presParOf" srcId="{0ED6B4E4-29EA-44EB-9E38-B9C9001EF84E}" destId="{F047C776-0305-4415-BAC8-FB619A5EBFB8}" srcOrd="0" destOrd="0" presId="urn:microsoft.com/office/officeart/2005/8/layout/target3"/>
    <dgm:cxn modelId="{646C97C0-256D-4B06-B563-6A6DD5184CF0}" type="presParOf" srcId="{0ED6B4E4-29EA-44EB-9E38-B9C9001EF84E}" destId="{0425501A-0A4F-419A-B5CF-8871E60830D8}" srcOrd="1" destOrd="0" presId="urn:microsoft.com/office/officeart/2005/8/layout/target3"/>
    <dgm:cxn modelId="{3D8091E1-ED67-495E-848E-2DEA5AC9E336}" type="presParOf" srcId="{0ED6B4E4-29EA-44EB-9E38-B9C9001EF84E}" destId="{A2E2F83E-6D96-4B4F-9636-1539375C425F}" srcOrd="2" destOrd="0" presId="urn:microsoft.com/office/officeart/2005/8/layout/target3"/>
    <dgm:cxn modelId="{0B239A17-554F-4FED-BAE6-B2BD149DB0DC}" type="presParOf" srcId="{0ED6B4E4-29EA-44EB-9E38-B9C9001EF84E}" destId="{278249A7-1EE4-4888-B414-AD0AC84B633F}" srcOrd="3" destOrd="0" presId="urn:microsoft.com/office/officeart/2005/8/layout/target3"/>
    <dgm:cxn modelId="{27754585-F44E-4436-973A-ECBFF55ACF0F}" type="presParOf" srcId="{0ED6B4E4-29EA-44EB-9E38-B9C9001EF84E}" destId="{9F3AD869-A468-4F15-B94E-FC8E121BD327}" srcOrd="4" destOrd="0" presId="urn:microsoft.com/office/officeart/2005/8/layout/target3"/>
    <dgm:cxn modelId="{1CDE0C63-5232-47F2-8A53-1BD177E5065B}" type="presParOf" srcId="{0ED6B4E4-29EA-44EB-9E38-B9C9001EF84E}" destId="{20A6AF7C-8817-49C0-8ECD-7D2E35DCC581}" srcOrd="5" destOrd="0" presId="urn:microsoft.com/office/officeart/2005/8/layout/target3"/>
    <dgm:cxn modelId="{EF84B57E-991C-4569-8932-A963D07B084B}" type="presParOf" srcId="{0ED6B4E4-29EA-44EB-9E38-B9C9001EF84E}" destId="{1B218936-9D52-4E15-B314-1C7ED601AE00}" srcOrd="6" destOrd="0" presId="urn:microsoft.com/office/officeart/2005/8/layout/target3"/>
    <dgm:cxn modelId="{1307479E-23E6-4667-8481-93C37DD1CB6B}" type="presParOf" srcId="{0ED6B4E4-29EA-44EB-9E38-B9C9001EF84E}" destId="{EA188537-AFDD-4211-A0C1-FA774C6654DA}" srcOrd="7" destOrd="0" presId="urn:microsoft.com/office/officeart/2005/8/layout/target3"/>
    <dgm:cxn modelId="{A2AA3831-A139-4F9E-9A25-B8BED9BDFE94}" type="presParOf" srcId="{0ED6B4E4-29EA-44EB-9E38-B9C9001EF84E}" destId="{572A4659-A93F-4C7A-9D71-9B5BAE5A47FD}" srcOrd="8" destOrd="0" presId="urn:microsoft.com/office/officeart/2005/8/layout/target3"/>
    <dgm:cxn modelId="{03A5392D-7E02-4651-875F-3D1DAE0070BC}" type="presParOf" srcId="{0ED6B4E4-29EA-44EB-9E38-B9C9001EF84E}" destId="{CB619CE5-2440-4666-9B0F-206F45D536D0}" srcOrd="9" destOrd="0" presId="urn:microsoft.com/office/officeart/2005/8/layout/target3"/>
    <dgm:cxn modelId="{21B3ED1D-0E1F-4FBC-AC2F-3C054DC35047}" type="presParOf" srcId="{0ED6B4E4-29EA-44EB-9E38-B9C9001EF84E}" destId="{547E207B-F4EA-404A-9E0B-90F8072A91A4}" srcOrd="10" destOrd="0" presId="urn:microsoft.com/office/officeart/2005/8/layout/target3"/>
    <dgm:cxn modelId="{1A59B47B-C169-4043-8443-521073931869}" type="presParOf" srcId="{0ED6B4E4-29EA-44EB-9E38-B9C9001EF84E}" destId="{B61C0ECC-73E0-4826-B4C4-7EACD1762837}" srcOrd="11" destOrd="0" presId="urn:microsoft.com/office/officeart/2005/8/layout/target3"/>
    <dgm:cxn modelId="{1E0724FC-8F40-4303-8379-8C63A9F3A2FC}" type="presParOf" srcId="{0ED6B4E4-29EA-44EB-9E38-B9C9001EF84E}" destId="{53910C38-33DA-47AF-ABF6-4EEF395D3529}" srcOrd="12" destOrd="0" presId="urn:microsoft.com/office/officeart/2005/8/layout/target3"/>
    <dgm:cxn modelId="{EEC1D068-449A-4D77-8BA9-C83F1DF467BB}" type="presParOf" srcId="{0ED6B4E4-29EA-44EB-9E38-B9C9001EF84E}" destId="{209966F7-9151-4162-9F58-FA98D89E527F}" srcOrd="13" destOrd="0" presId="urn:microsoft.com/office/officeart/2005/8/layout/target3"/>
    <dgm:cxn modelId="{AE83FDE9-ED1F-42C7-8640-C0E8AEDCE57A}" type="presParOf" srcId="{0ED6B4E4-29EA-44EB-9E38-B9C9001EF84E}" destId="{E9A0A824-4770-400C-944E-1E447B693BFE}"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3965C9-A314-4462-823D-054D015E952C}"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l-GR"/>
        </a:p>
      </dgm:t>
    </dgm:pt>
    <dgm:pt modelId="{4B18F928-F589-4C3C-8FCE-0C74E4ADEA0D}">
      <dgm:prSet phldrT="[Κείμενο]"/>
      <dgm:spPr/>
      <dgm:t>
        <a:bodyPr/>
        <a:lstStyle/>
        <a:p>
          <a:r>
            <a:rPr lang="fr-FR" dirty="0"/>
            <a:t>Planifier </a:t>
          </a:r>
          <a:endParaRPr lang="el-GR" dirty="0"/>
        </a:p>
      </dgm:t>
    </dgm:pt>
    <dgm:pt modelId="{0B8815DE-BE9F-4FB7-B4CD-E9B07B1A272D}" type="parTrans" cxnId="{281627CA-0C6C-4450-BF16-760CA8DB6318}">
      <dgm:prSet/>
      <dgm:spPr/>
      <dgm:t>
        <a:bodyPr/>
        <a:lstStyle/>
        <a:p>
          <a:endParaRPr lang="el-GR"/>
        </a:p>
      </dgm:t>
    </dgm:pt>
    <dgm:pt modelId="{02F0CBCD-E754-42F1-AEF5-D6589F9484D9}" type="sibTrans" cxnId="{281627CA-0C6C-4450-BF16-760CA8DB6318}">
      <dgm:prSet/>
      <dgm:spPr/>
      <dgm:t>
        <a:bodyPr/>
        <a:lstStyle/>
        <a:p>
          <a:endParaRPr lang="el-GR"/>
        </a:p>
      </dgm:t>
    </dgm:pt>
    <dgm:pt modelId="{66DB699D-9997-459E-AEFF-11A1FD85B33C}">
      <dgm:prSet phldrT="[Κείμενο]"/>
      <dgm:spPr/>
      <dgm:t>
        <a:bodyPr/>
        <a:lstStyle/>
        <a:p>
          <a:r>
            <a:rPr lang="fr-FR" dirty="0"/>
            <a:t>Faire un brouillon de texte</a:t>
          </a:r>
          <a:endParaRPr lang="el-GR" dirty="0"/>
        </a:p>
      </dgm:t>
    </dgm:pt>
    <dgm:pt modelId="{7C629BB5-9D99-44E7-9FB1-D741FA1F97AF}" type="parTrans" cxnId="{306D569B-C041-47F8-90A7-7F14FE10C7E6}">
      <dgm:prSet/>
      <dgm:spPr/>
      <dgm:t>
        <a:bodyPr/>
        <a:lstStyle/>
        <a:p>
          <a:endParaRPr lang="el-GR"/>
        </a:p>
      </dgm:t>
    </dgm:pt>
    <dgm:pt modelId="{8E1BF7D0-535F-4592-A6EC-B222704761E0}" type="sibTrans" cxnId="{306D569B-C041-47F8-90A7-7F14FE10C7E6}">
      <dgm:prSet/>
      <dgm:spPr/>
      <dgm:t>
        <a:bodyPr/>
        <a:lstStyle/>
        <a:p>
          <a:endParaRPr lang="el-GR"/>
        </a:p>
      </dgm:t>
    </dgm:pt>
    <dgm:pt modelId="{15206F5D-556B-4251-88B3-A96BD71AAADB}">
      <dgm:prSet phldrT="[Κείμενο]"/>
      <dgm:spPr/>
      <dgm:t>
        <a:bodyPr/>
        <a:lstStyle/>
        <a:p>
          <a:r>
            <a:rPr lang="fr-FR" dirty="0"/>
            <a:t>Revoir le texte</a:t>
          </a:r>
          <a:endParaRPr lang="el-GR" dirty="0"/>
        </a:p>
      </dgm:t>
    </dgm:pt>
    <dgm:pt modelId="{433009C6-A1F6-4631-BBE3-79E4FC00EF7A}" type="parTrans" cxnId="{37E9D43F-26C1-49CF-96BE-65077F164A43}">
      <dgm:prSet/>
      <dgm:spPr/>
      <dgm:t>
        <a:bodyPr/>
        <a:lstStyle/>
        <a:p>
          <a:endParaRPr lang="el-GR"/>
        </a:p>
      </dgm:t>
    </dgm:pt>
    <dgm:pt modelId="{ED28A835-F0A8-4387-948D-160F7A65C819}" type="sibTrans" cxnId="{37E9D43F-26C1-49CF-96BE-65077F164A43}">
      <dgm:prSet/>
      <dgm:spPr/>
      <dgm:t>
        <a:bodyPr/>
        <a:lstStyle/>
        <a:p>
          <a:endParaRPr lang="el-GR"/>
        </a:p>
      </dgm:t>
    </dgm:pt>
    <dgm:pt modelId="{A249F44A-B241-4E5F-A234-40E36F7BCFE2}">
      <dgm:prSet phldrT="[Κείμενο]"/>
      <dgm:spPr/>
      <dgm:t>
        <a:bodyPr/>
        <a:lstStyle/>
        <a:p>
          <a:r>
            <a:rPr lang="fr-FR" dirty="0"/>
            <a:t>Imprimer le texte</a:t>
          </a:r>
          <a:endParaRPr lang="el-GR" dirty="0"/>
        </a:p>
      </dgm:t>
    </dgm:pt>
    <dgm:pt modelId="{0D7D92BA-3C4F-42A8-8ECA-B3559870B825}" type="parTrans" cxnId="{054D6666-054D-4715-865E-121B9FE1BAAA}">
      <dgm:prSet/>
      <dgm:spPr/>
      <dgm:t>
        <a:bodyPr/>
        <a:lstStyle/>
        <a:p>
          <a:endParaRPr lang="el-GR"/>
        </a:p>
      </dgm:t>
    </dgm:pt>
    <dgm:pt modelId="{8EE82C36-EA79-4B35-8012-F01CB90C369F}" type="sibTrans" cxnId="{054D6666-054D-4715-865E-121B9FE1BAAA}">
      <dgm:prSet/>
      <dgm:spPr/>
      <dgm:t>
        <a:bodyPr/>
        <a:lstStyle/>
        <a:p>
          <a:endParaRPr lang="el-GR"/>
        </a:p>
      </dgm:t>
    </dgm:pt>
    <dgm:pt modelId="{C6612438-A4D4-4EAF-A67D-67E8F0DC600C}" type="pres">
      <dgm:prSet presAssocID="{4B3965C9-A314-4462-823D-054D015E952C}" presName="arrowDiagram" presStyleCnt="0">
        <dgm:presLayoutVars>
          <dgm:chMax val="5"/>
          <dgm:dir/>
          <dgm:resizeHandles val="exact"/>
        </dgm:presLayoutVars>
      </dgm:prSet>
      <dgm:spPr/>
    </dgm:pt>
    <dgm:pt modelId="{F662247A-95B7-4883-B0C1-625796672BC1}" type="pres">
      <dgm:prSet presAssocID="{4B3965C9-A314-4462-823D-054D015E952C}" presName="arrow" presStyleLbl="bgShp" presStyleIdx="0" presStyleCnt="1"/>
      <dgm:spPr>
        <a:solidFill>
          <a:srgbClr val="92D050"/>
        </a:solidFill>
      </dgm:spPr>
    </dgm:pt>
    <dgm:pt modelId="{16710CA4-C1C2-461F-907D-0EDBFF850622}" type="pres">
      <dgm:prSet presAssocID="{4B3965C9-A314-4462-823D-054D015E952C}" presName="arrowDiagram4" presStyleCnt="0"/>
      <dgm:spPr/>
    </dgm:pt>
    <dgm:pt modelId="{B2ACAAAB-7762-4A08-BF21-401C1574F12F}" type="pres">
      <dgm:prSet presAssocID="{4B18F928-F589-4C3C-8FCE-0C74E4ADEA0D}" presName="bullet4a" presStyleLbl="node1" presStyleIdx="0" presStyleCnt="4"/>
      <dgm:spPr/>
    </dgm:pt>
    <dgm:pt modelId="{3F51FC85-0DB8-4F0B-9864-A55868A87D17}" type="pres">
      <dgm:prSet presAssocID="{4B18F928-F589-4C3C-8FCE-0C74E4ADEA0D}" presName="textBox4a" presStyleLbl="revTx" presStyleIdx="0" presStyleCnt="4">
        <dgm:presLayoutVars>
          <dgm:bulletEnabled val="1"/>
        </dgm:presLayoutVars>
      </dgm:prSet>
      <dgm:spPr/>
    </dgm:pt>
    <dgm:pt modelId="{8A705902-8007-45B6-8BE5-DE45C061EE21}" type="pres">
      <dgm:prSet presAssocID="{66DB699D-9997-459E-AEFF-11A1FD85B33C}" presName="bullet4b" presStyleLbl="node1" presStyleIdx="1" presStyleCnt="4"/>
      <dgm:spPr/>
    </dgm:pt>
    <dgm:pt modelId="{92108A07-DDEE-434A-ACA2-271A9EC71735}" type="pres">
      <dgm:prSet presAssocID="{66DB699D-9997-459E-AEFF-11A1FD85B33C}" presName="textBox4b" presStyleLbl="revTx" presStyleIdx="1" presStyleCnt="4">
        <dgm:presLayoutVars>
          <dgm:bulletEnabled val="1"/>
        </dgm:presLayoutVars>
      </dgm:prSet>
      <dgm:spPr/>
    </dgm:pt>
    <dgm:pt modelId="{AD0ED63C-B9F6-400A-A507-6DF590AB5129}" type="pres">
      <dgm:prSet presAssocID="{15206F5D-556B-4251-88B3-A96BD71AAADB}" presName="bullet4c" presStyleLbl="node1" presStyleIdx="2" presStyleCnt="4"/>
      <dgm:spPr/>
    </dgm:pt>
    <dgm:pt modelId="{80908483-E1BA-4FA8-A6A0-B868C9A18686}" type="pres">
      <dgm:prSet presAssocID="{15206F5D-556B-4251-88B3-A96BD71AAADB}" presName="textBox4c" presStyleLbl="revTx" presStyleIdx="2" presStyleCnt="4">
        <dgm:presLayoutVars>
          <dgm:bulletEnabled val="1"/>
        </dgm:presLayoutVars>
      </dgm:prSet>
      <dgm:spPr/>
    </dgm:pt>
    <dgm:pt modelId="{4C68D324-480B-40CB-A7B8-031CD050FB27}" type="pres">
      <dgm:prSet presAssocID="{A249F44A-B241-4E5F-A234-40E36F7BCFE2}" presName="bullet4d" presStyleLbl="node1" presStyleIdx="3" presStyleCnt="4"/>
      <dgm:spPr/>
    </dgm:pt>
    <dgm:pt modelId="{90805850-D6B3-4049-898A-3C04FC8A482D}" type="pres">
      <dgm:prSet presAssocID="{A249F44A-B241-4E5F-A234-40E36F7BCFE2}" presName="textBox4d" presStyleLbl="revTx" presStyleIdx="3" presStyleCnt="4">
        <dgm:presLayoutVars>
          <dgm:bulletEnabled val="1"/>
        </dgm:presLayoutVars>
      </dgm:prSet>
      <dgm:spPr/>
    </dgm:pt>
  </dgm:ptLst>
  <dgm:cxnLst>
    <dgm:cxn modelId="{054A4C1E-DC6F-4170-900C-E2EF8A56E096}" type="presOf" srcId="{4B18F928-F589-4C3C-8FCE-0C74E4ADEA0D}" destId="{3F51FC85-0DB8-4F0B-9864-A55868A87D17}" srcOrd="0" destOrd="0" presId="urn:microsoft.com/office/officeart/2005/8/layout/arrow2"/>
    <dgm:cxn modelId="{1B520036-360D-4835-A724-5B5188A120AC}" type="presOf" srcId="{66DB699D-9997-459E-AEFF-11A1FD85B33C}" destId="{92108A07-DDEE-434A-ACA2-271A9EC71735}" srcOrd="0" destOrd="0" presId="urn:microsoft.com/office/officeart/2005/8/layout/arrow2"/>
    <dgm:cxn modelId="{37E9D43F-26C1-49CF-96BE-65077F164A43}" srcId="{4B3965C9-A314-4462-823D-054D015E952C}" destId="{15206F5D-556B-4251-88B3-A96BD71AAADB}" srcOrd="2" destOrd="0" parTransId="{433009C6-A1F6-4631-BBE3-79E4FC00EF7A}" sibTransId="{ED28A835-F0A8-4387-948D-160F7A65C819}"/>
    <dgm:cxn modelId="{054D6666-054D-4715-865E-121B9FE1BAAA}" srcId="{4B3965C9-A314-4462-823D-054D015E952C}" destId="{A249F44A-B241-4E5F-A234-40E36F7BCFE2}" srcOrd="3" destOrd="0" parTransId="{0D7D92BA-3C4F-42A8-8ECA-B3559870B825}" sibTransId="{8EE82C36-EA79-4B35-8012-F01CB90C369F}"/>
    <dgm:cxn modelId="{5E21654F-4A42-44ED-B239-239101F0CB10}" type="presOf" srcId="{A249F44A-B241-4E5F-A234-40E36F7BCFE2}" destId="{90805850-D6B3-4049-898A-3C04FC8A482D}" srcOrd="0" destOrd="0" presId="urn:microsoft.com/office/officeart/2005/8/layout/arrow2"/>
    <dgm:cxn modelId="{306D569B-C041-47F8-90A7-7F14FE10C7E6}" srcId="{4B3965C9-A314-4462-823D-054D015E952C}" destId="{66DB699D-9997-459E-AEFF-11A1FD85B33C}" srcOrd="1" destOrd="0" parTransId="{7C629BB5-9D99-44E7-9FB1-D741FA1F97AF}" sibTransId="{8E1BF7D0-535F-4592-A6EC-B222704761E0}"/>
    <dgm:cxn modelId="{0DE13BAD-7859-4592-9A2B-07BD59563168}" type="presOf" srcId="{15206F5D-556B-4251-88B3-A96BD71AAADB}" destId="{80908483-E1BA-4FA8-A6A0-B868C9A18686}" srcOrd="0" destOrd="0" presId="urn:microsoft.com/office/officeart/2005/8/layout/arrow2"/>
    <dgm:cxn modelId="{281627CA-0C6C-4450-BF16-760CA8DB6318}" srcId="{4B3965C9-A314-4462-823D-054D015E952C}" destId="{4B18F928-F589-4C3C-8FCE-0C74E4ADEA0D}" srcOrd="0" destOrd="0" parTransId="{0B8815DE-BE9F-4FB7-B4CD-E9B07B1A272D}" sibTransId="{02F0CBCD-E754-42F1-AEF5-D6589F9484D9}"/>
    <dgm:cxn modelId="{F22921D8-56A9-44A6-AC78-55891263D99C}" type="presOf" srcId="{4B3965C9-A314-4462-823D-054D015E952C}" destId="{C6612438-A4D4-4EAF-A67D-67E8F0DC600C}" srcOrd="0" destOrd="0" presId="urn:microsoft.com/office/officeart/2005/8/layout/arrow2"/>
    <dgm:cxn modelId="{2F7A3583-8EC4-48D1-A4C4-D5942E553F2E}" type="presParOf" srcId="{C6612438-A4D4-4EAF-A67D-67E8F0DC600C}" destId="{F662247A-95B7-4883-B0C1-625796672BC1}" srcOrd="0" destOrd="0" presId="urn:microsoft.com/office/officeart/2005/8/layout/arrow2"/>
    <dgm:cxn modelId="{00812DCB-3FDC-4C8D-AAAB-A24243A84889}" type="presParOf" srcId="{C6612438-A4D4-4EAF-A67D-67E8F0DC600C}" destId="{16710CA4-C1C2-461F-907D-0EDBFF850622}" srcOrd="1" destOrd="0" presId="urn:microsoft.com/office/officeart/2005/8/layout/arrow2"/>
    <dgm:cxn modelId="{496D6361-05C5-4FDF-83AC-7A6F23D3363B}" type="presParOf" srcId="{16710CA4-C1C2-461F-907D-0EDBFF850622}" destId="{B2ACAAAB-7762-4A08-BF21-401C1574F12F}" srcOrd="0" destOrd="0" presId="urn:microsoft.com/office/officeart/2005/8/layout/arrow2"/>
    <dgm:cxn modelId="{0A1DE954-036A-492D-90E0-898EFBC05F94}" type="presParOf" srcId="{16710CA4-C1C2-461F-907D-0EDBFF850622}" destId="{3F51FC85-0DB8-4F0B-9864-A55868A87D17}" srcOrd="1" destOrd="0" presId="urn:microsoft.com/office/officeart/2005/8/layout/arrow2"/>
    <dgm:cxn modelId="{B0AB553F-1477-46B1-960F-3837F8D45F50}" type="presParOf" srcId="{16710CA4-C1C2-461F-907D-0EDBFF850622}" destId="{8A705902-8007-45B6-8BE5-DE45C061EE21}" srcOrd="2" destOrd="0" presId="urn:microsoft.com/office/officeart/2005/8/layout/arrow2"/>
    <dgm:cxn modelId="{0F4D02F5-855F-48E5-A594-9ED4F2753155}" type="presParOf" srcId="{16710CA4-C1C2-461F-907D-0EDBFF850622}" destId="{92108A07-DDEE-434A-ACA2-271A9EC71735}" srcOrd="3" destOrd="0" presId="urn:microsoft.com/office/officeart/2005/8/layout/arrow2"/>
    <dgm:cxn modelId="{528521AC-530A-40AF-834D-84B657AE3239}" type="presParOf" srcId="{16710CA4-C1C2-461F-907D-0EDBFF850622}" destId="{AD0ED63C-B9F6-400A-A507-6DF590AB5129}" srcOrd="4" destOrd="0" presId="urn:microsoft.com/office/officeart/2005/8/layout/arrow2"/>
    <dgm:cxn modelId="{BD07CF43-9A6D-4C0B-BE88-BD986371DEE1}" type="presParOf" srcId="{16710CA4-C1C2-461F-907D-0EDBFF850622}" destId="{80908483-E1BA-4FA8-A6A0-B868C9A18686}" srcOrd="5" destOrd="0" presId="urn:microsoft.com/office/officeart/2005/8/layout/arrow2"/>
    <dgm:cxn modelId="{21B85FA2-82E1-4631-BC17-41F1E5A69D3A}" type="presParOf" srcId="{16710CA4-C1C2-461F-907D-0EDBFF850622}" destId="{4C68D324-480B-40CB-A7B8-031CD050FB27}" srcOrd="6" destOrd="0" presId="urn:microsoft.com/office/officeart/2005/8/layout/arrow2"/>
    <dgm:cxn modelId="{ED8152D3-C9E3-459A-A622-4068B63A5381}" type="presParOf" srcId="{16710CA4-C1C2-461F-907D-0EDBFF850622}" destId="{90805850-D6B3-4049-898A-3C04FC8A482D}"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630890-87AB-44C5-9348-6B50ED8AC7F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l-GR"/>
        </a:p>
      </dgm:t>
    </dgm:pt>
    <dgm:pt modelId="{48A4DA2A-37CA-4337-90DE-0561B3C4D722}">
      <dgm:prSet phldrT="[Κείμενο]"/>
      <dgm:spPr>
        <a:solidFill>
          <a:schemeClr val="tx2"/>
        </a:solidFill>
      </dgm:spPr>
      <dgm:t>
        <a:bodyPr/>
        <a:lstStyle/>
        <a:p>
          <a:r>
            <a:rPr lang="fr-FR" dirty="0"/>
            <a:t>Planifier</a:t>
          </a:r>
          <a:endParaRPr lang="el-GR" dirty="0"/>
        </a:p>
      </dgm:t>
    </dgm:pt>
    <dgm:pt modelId="{A21D32A7-C47E-42CC-BF03-D70C2121B6DE}" type="parTrans" cxnId="{D9B84AA0-0626-4AD6-A28A-D6E7A9929A1B}">
      <dgm:prSet/>
      <dgm:spPr/>
      <dgm:t>
        <a:bodyPr/>
        <a:lstStyle/>
        <a:p>
          <a:endParaRPr lang="el-GR"/>
        </a:p>
      </dgm:t>
    </dgm:pt>
    <dgm:pt modelId="{733E7523-6813-4918-8FD9-F82A3B2ACBEF}" type="sibTrans" cxnId="{D9B84AA0-0626-4AD6-A28A-D6E7A9929A1B}">
      <dgm:prSet/>
      <dgm:spPr/>
      <dgm:t>
        <a:bodyPr/>
        <a:lstStyle/>
        <a:p>
          <a:endParaRPr lang="el-GR"/>
        </a:p>
      </dgm:t>
    </dgm:pt>
    <dgm:pt modelId="{387CCA78-6AD1-4B35-AD29-3B6EC01772C7}">
      <dgm:prSet/>
      <dgm:spPr/>
      <dgm:t>
        <a:bodyPr/>
        <a:lstStyle/>
        <a:p>
          <a:r>
            <a:rPr lang="fr-FR" noProof="0" dirty="0"/>
            <a:t>brainstorming </a:t>
          </a:r>
          <a:r>
            <a:rPr lang="fr-FR" dirty="0"/>
            <a:t>d’idées,</a:t>
          </a:r>
          <a:endParaRPr lang="el-GR" dirty="0"/>
        </a:p>
      </dgm:t>
    </dgm:pt>
    <dgm:pt modelId="{B3E67F53-CB1A-4F4D-88EC-8C75CDF733FD}" type="parTrans" cxnId="{70944ADF-74FC-4ABC-A2AE-7A13F3B4DC93}">
      <dgm:prSet/>
      <dgm:spPr/>
      <dgm:t>
        <a:bodyPr/>
        <a:lstStyle/>
        <a:p>
          <a:endParaRPr lang="el-GR"/>
        </a:p>
      </dgm:t>
    </dgm:pt>
    <dgm:pt modelId="{AD158337-ADFC-4AD4-8596-6CB2742B87C0}" type="sibTrans" cxnId="{70944ADF-74FC-4ABC-A2AE-7A13F3B4DC93}">
      <dgm:prSet/>
      <dgm:spPr/>
      <dgm:t>
        <a:bodyPr/>
        <a:lstStyle/>
        <a:p>
          <a:endParaRPr lang="el-GR"/>
        </a:p>
      </dgm:t>
    </dgm:pt>
    <dgm:pt modelId="{0359CB8A-25E2-46B0-A70B-EBE97A5EAF66}">
      <dgm:prSet/>
      <dgm:spPr/>
      <dgm:t>
        <a:bodyPr/>
        <a:lstStyle/>
        <a:p>
          <a:r>
            <a:rPr lang="fr-FR" noProof="0" dirty="0"/>
            <a:t>recueillir des idées à partir de ressources, </a:t>
          </a:r>
          <a:endParaRPr lang="el-GR" dirty="0"/>
        </a:p>
      </dgm:t>
    </dgm:pt>
    <dgm:pt modelId="{AF8E9740-F43F-4959-902D-01E5B7D9A585}" type="parTrans" cxnId="{B34CF571-EB12-44EF-B8FF-1D254A917DD5}">
      <dgm:prSet/>
      <dgm:spPr/>
      <dgm:t>
        <a:bodyPr/>
        <a:lstStyle/>
        <a:p>
          <a:endParaRPr lang="el-GR"/>
        </a:p>
      </dgm:t>
    </dgm:pt>
    <dgm:pt modelId="{F1697E60-286A-4BCF-884B-F2A7456875F5}" type="sibTrans" cxnId="{B34CF571-EB12-44EF-B8FF-1D254A917DD5}">
      <dgm:prSet/>
      <dgm:spPr/>
      <dgm:t>
        <a:bodyPr/>
        <a:lstStyle/>
        <a:p>
          <a:endParaRPr lang="el-GR"/>
        </a:p>
      </dgm:t>
    </dgm:pt>
    <dgm:pt modelId="{3950353B-8F74-4469-B174-3051FD4CD2FB}">
      <dgm:prSet/>
      <dgm:spPr/>
      <dgm:t>
        <a:bodyPr/>
        <a:lstStyle/>
        <a:p>
          <a:r>
            <a:rPr lang="fr-FR" noProof="0" dirty="0"/>
            <a:t>noter différentes idées.</a:t>
          </a:r>
          <a:endParaRPr lang="el-GR" dirty="0"/>
        </a:p>
      </dgm:t>
    </dgm:pt>
    <dgm:pt modelId="{A3BD9D55-8C71-412F-80A0-654353F8ED50}" type="parTrans" cxnId="{83EAFB9B-0116-4407-9900-F312A64D3899}">
      <dgm:prSet/>
      <dgm:spPr/>
      <dgm:t>
        <a:bodyPr/>
        <a:lstStyle/>
        <a:p>
          <a:endParaRPr lang="el-GR"/>
        </a:p>
      </dgm:t>
    </dgm:pt>
    <dgm:pt modelId="{3E8062EB-2C29-40F1-8513-E2BA103D4ED9}" type="sibTrans" cxnId="{83EAFB9B-0116-4407-9900-F312A64D3899}">
      <dgm:prSet/>
      <dgm:spPr/>
      <dgm:t>
        <a:bodyPr/>
        <a:lstStyle/>
        <a:p>
          <a:endParaRPr lang="el-GR"/>
        </a:p>
      </dgm:t>
    </dgm:pt>
    <dgm:pt modelId="{C15AE366-4064-4312-B34A-86E1D8C2DB21}" type="pres">
      <dgm:prSet presAssocID="{24630890-87AB-44C5-9348-6B50ED8AC7F5}" presName="Name0" presStyleCnt="0">
        <dgm:presLayoutVars>
          <dgm:chPref val="1"/>
          <dgm:dir/>
          <dgm:animOne val="branch"/>
          <dgm:animLvl val="lvl"/>
          <dgm:resizeHandles val="exact"/>
        </dgm:presLayoutVars>
      </dgm:prSet>
      <dgm:spPr/>
    </dgm:pt>
    <dgm:pt modelId="{F2225C38-3658-4501-BDAC-B97C50D07972}" type="pres">
      <dgm:prSet presAssocID="{48A4DA2A-37CA-4337-90DE-0561B3C4D722}" presName="root1" presStyleCnt="0"/>
      <dgm:spPr/>
    </dgm:pt>
    <dgm:pt modelId="{13FB7FA7-C4D9-487E-A453-0DF10F264D89}" type="pres">
      <dgm:prSet presAssocID="{48A4DA2A-37CA-4337-90DE-0561B3C4D722}" presName="LevelOneTextNode" presStyleLbl="node0" presStyleIdx="0" presStyleCnt="1">
        <dgm:presLayoutVars>
          <dgm:chPref val="3"/>
        </dgm:presLayoutVars>
      </dgm:prSet>
      <dgm:spPr/>
    </dgm:pt>
    <dgm:pt modelId="{34E2FCFB-D17C-40DA-800F-2105331939ED}" type="pres">
      <dgm:prSet presAssocID="{48A4DA2A-37CA-4337-90DE-0561B3C4D722}" presName="level2hierChild" presStyleCnt="0"/>
      <dgm:spPr/>
    </dgm:pt>
    <dgm:pt modelId="{14190150-26DC-458A-A272-9C2772234D3D}" type="pres">
      <dgm:prSet presAssocID="{B3E67F53-CB1A-4F4D-88EC-8C75CDF733FD}" presName="conn2-1" presStyleLbl="parChTrans1D2" presStyleIdx="0" presStyleCnt="3"/>
      <dgm:spPr/>
    </dgm:pt>
    <dgm:pt modelId="{DF339F2D-AF6C-459F-BB9A-7324CE675643}" type="pres">
      <dgm:prSet presAssocID="{B3E67F53-CB1A-4F4D-88EC-8C75CDF733FD}" presName="connTx" presStyleLbl="parChTrans1D2" presStyleIdx="0" presStyleCnt="3"/>
      <dgm:spPr/>
    </dgm:pt>
    <dgm:pt modelId="{26672E49-2F8C-4505-A86B-417607F997FA}" type="pres">
      <dgm:prSet presAssocID="{387CCA78-6AD1-4B35-AD29-3B6EC01772C7}" presName="root2" presStyleCnt="0"/>
      <dgm:spPr/>
    </dgm:pt>
    <dgm:pt modelId="{F4CAE774-834A-4340-BD2E-5DCB3469E97B}" type="pres">
      <dgm:prSet presAssocID="{387CCA78-6AD1-4B35-AD29-3B6EC01772C7}" presName="LevelTwoTextNode" presStyleLbl="node2" presStyleIdx="0" presStyleCnt="3">
        <dgm:presLayoutVars>
          <dgm:chPref val="3"/>
        </dgm:presLayoutVars>
      </dgm:prSet>
      <dgm:spPr/>
    </dgm:pt>
    <dgm:pt modelId="{FBAF4481-8904-456B-9FA8-85AF0B67542F}" type="pres">
      <dgm:prSet presAssocID="{387CCA78-6AD1-4B35-AD29-3B6EC01772C7}" presName="level3hierChild" presStyleCnt="0"/>
      <dgm:spPr/>
    </dgm:pt>
    <dgm:pt modelId="{120ED978-B36A-4261-B8B8-1A8E2AFCD0CD}" type="pres">
      <dgm:prSet presAssocID="{AF8E9740-F43F-4959-902D-01E5B7D9A585}" presName="conn2-1" presStyleLbl="parChTrans1D2" presStyleIdx="1" presStyleCnt="3"/>
      <dgm:spPr/>
    </dgm:pt>
    <dgm:pt modelId="{13986D4D-817D-439A-B0B9-77F4894E05A3}" type="pres">
      <dgm:prSet presAssocID="{AF8E9740-F43F-4959-902D-01E5B7D9A585}" presName="connTx" presStyleLbl="parChTrans1D2" presStyleIdx="1" presStyleCnt="3"/>
      <dgm:spPr/>
    </dgm:pt>
    <dgm:pt modelId="{974DBA8E-F293-4658-AA1E-1F11CB36B981}" type="pres">
      <dgm:prSet presAssocID="{0359CB8A-25E2-46B0-A70B-EBE97A5EAF66}" presName="root2" presStyleCnt="0"/>
      <dgm:spPr/>
    </dgm:pt>
    <dgm:pt modelId="{8431DE8E-7CBE-4756-9534-201B4B2ACCCE}" type="pres">
      <dgm:prSet presAssocID="{0359CB8A-25E2-46B0-A70B-EBE97A5EAF66}" presName="LevelTwoTextNode" presStyleLbl="node2" presStyleIdx="1" presStyleCnt="3">
        <dgm:presLayoutVars>
          <dgm:chPref val="3"/>
        </dgm:presLayoutVars>
      </dgm:prSet>
      <dgm:spPr/>
    </dgm:pt>
    <dgm:pt modelId="{5694B849-2A47-4255-B8EF-D65C12AC72D4}" type="pres">
      <dgm:prSet presAssocID="{0359CB8A-25E2-46B0-A70B-EBE97A5EAF66}" presName="level3hierChild" presStyleCnt="0"/>
      <dgm:spPr/>
    </dgm:pt>
    <dgm:pt modelId="{6877D9DD-742A-44A3-A340-2E0D318FCF2D}" type="pres">
      <dgm:prSet presAssocID="{A3BD9D55-8C71-412F-80A0-654353F8ED50}" presName="conn2-1" presStyleLbl="parChTrans1D2" presStyleIdx="2" presStyleCnt="3"/>
      <dgm:spPr/>
    </dgm:pt>
    <dgm:pt modelId="{CCFE9AAD-E049-4592-AEB3-E79E36658053}" type="pres">
      <dgm:prSet presAssocID="{A3BD9D55-8C71-412F-80A0-654353F8ED50}" presName="connTx" presStyleLbl="parChTrans1D2" presStyleIdx="2" presStyleCnt="3"/>
      <dgm:spPr/>
    </dgm:pt>
    <dgm:pt modelId="{6E0E3DB2-7E4A-40E7-B664-BA08D55F05E5}" type="pres">
      <dgm:prSet presAssocID="{3950353B-8F74-4469-B174-3051FD4CD2FB}" presName="root2" presStyleCnt="0"/>
      <dgm:spPr/>
    </dgm:pt>
    <dgm:pt modelId="{DE2125CA-6243-4E29-8EF7-57B0B263700F}" type="pres">
      <dgm:prSet presAssocID="{3950353B-8F74-4469-B174-3051FD4CD2FB}" presName="LevelTwoTextNode" presStyleLbl="node2" presStyleIdx="2" presStyleCnt="3">
        <dgm:presLayoutVars>
          <dgm:chPref val="3"/>
        </dgm:presLayoutVars>
      </dgm:prSet>
      <dgm:spPr/>
    </dgm:pt>
    <dgm:pt modelId="{FD712E9A-6607-47CA-8D9B-0F390C586012}" type="pres">
      <dgm:prSet presAssocID="{3950353B-8F74-4469-B174-3051FD4CD2FB}" presName="level3hierChild" presStyleCnt="0"/>
      <dgm:spPr/>
    </dgm:pt>
  </dgm:ptLst>
  <dgm:cxnLst>
    <dgm:cxn modelId="{5AC1F518-B24E-4C8E-96D4-3212F986760C}" type="presOf" srcId="{B3E67F53-CB1A-4F4D-88EC-8C75CDF733FD}" destId="{DF339F2D-AF6C-459F-BB9A-7324CE675643}" srcOrd="1" destOrd="0" presId="urn:microsoft.com/office/officeart/2008/layout/HorizontalMultiLevelHierarchy"/>
    <dgm:cxn modelId="{A5E58B21-BE36-46F3-9A99-9E26DB928FD5}" type="presOf" srcId="{A3BD9D55-8C71-412F-80A0-654353F8ED50}" destId="{CCFE9AAD-E049-4592-AEB3-E79E36658053}" srcOrd="1" destOrd="0" presId="urn:microsoft.com/office/officeart/2008/layout/HorizontalMultiLevelHierarchy"/>
    <dgm:cxn modelId="{8F303B3E-6550-4D4F-BC98-B14C4DD0CDB4}" type="presOf" srcId="{48A4DA2A-37CA-4337-90DE-0561B3C4D722}" destId="{13FB7FA7-C4D9-487E-A453-0DF10F264D89}" srcOrd="0" destOrd="0" presId="urn:microsoft.com/office/officeart/2008/layout/HorizontalMultiLevelHierarchy"/>
    <dgm:cxn modelId="{B34CF571-EB12-44EF-B8FF-1D254A917DD5}" srcId="{48A4DA2A-37CA-4337-90DE-0561B3C4D722}" destId="{0359CB8A-25E2-46B0-A70B-EBE97A5EAF66}" srcOrd="1" destOrd="0" parTransId="{AF8E9740-F43F-4959-902D-01E5B7D9A585}" sibTransId="{F1697E60-286A-4BCF-884B-F2A7456875F5}"/>
    <dgm:cxn modelId="{5F83357E-C944-47E2-99CE-6F374E99A868}" type="presOf" srcId="{AF8E9740-F43F-4959-902D-01E5B7D9A585}" destId="{120ED978-B36A-4261-B8B8-1A8E2AFCD0CD}" srcOrd="0" destOrd="0" presId="urn:microsoft.com/office/officeart/2008/layout/HorizontalMultiLevelHierarchy"/>
    <dgm:cxn modelId="{F5449A8A-E2CD-4A97-92CD-9B7C69300D51}" type="presOf" srcId="{0359CB8A-25E2-46B0-A70B-EBE97A5EAF66}" destId="{8431DE8E-7CBE-4756-9534-201B4B2ACCCE}" srcOrd="0" destOrd="0" presId="urn:microsoft.com/office/officeart/2008/layout/HorizontalMultiLevelHierarchy"/>
    <dgm:cxn modelId="{62066E90-BE67-4F68-B730-3BD4BCA5DB20}" type="presOf" srcId="{387CCA78-6AD1-4B35-AD29-3B6EC01772C7}" destId="{F4CAE774-834A-4340-BD2E-5DCB3469E97B}" srcOrd="0" destOrd="0" presId="urn:microsoft.com/office/officeart/2008/layout/HorizontalMultiLevelHierarchy"/>
    <dgm:cxn modelId="{83EAFB9B-0116-4407-9900-F312A64D3899}" srcId="{48A4DA2A-37CA-4337-90DE-0561B3C4D722}" destId="{3950353B-8F74-4469-B174-3051FD4CD2FB}" srcOrd="2" destOrd="0" parTransId="{A3BD9D55-8C71-412F-80A0-654353F8ED50}" sibTransId="{3E8062EB-2C29-40F1-8513-E2BA103D4ED9}"/>
    <dgm:cxn modelId="{AA0FFD9B-3918-42E9-BDBC-DF87A3C7619E}" type="presOf" srcId="{3950353B-8F74-4469-B174-3051FD4CD2FB}" destId="{DE2125CA-6243-4E29-8EF7-57B0B263700F}" srcOrd="0" destOrd="0" presId="urn:microsoft.com/office/officeart/2008/layout/HorizontalMultiLevelHierarchy"/>
    <dgm:cxn modelId="{D9B84AA0-0626-4AD6-A28A-D6E7A9929A1B}" srcId="{24630890-87AB-44C5-9348-6B50ED8AC7F5}" destId="{48A4DA2A-37CA-4337-90DE-0561B3C4D722}" srcOrd="0" destOrd="0" parTransId="{A21D32A7-C47E-42CC-BF03-D70C2121B6DE}" sibTransId="{733E7523-6813-4918-8FD9-F82A3B2ACBEF}"/>
    <dgm:cxn modelId="{D50407BF-93D1-4FDB-828F-FB30C57D255A}" type="presOf" srcId="{A3BD9D55-8C71-412F-80A0-654353F8ED50}" destId="{6877D9DD-742A-44A3-A340-2E0D318FCF2D}" srcOrd="0" destOrd="0" presId="urn:microsoft.com/office/officeart/2008/layout/HorizontalMultiLevelHierarchy"/>
    <dgm:cxn modelId="{8295C6C5-34DD-418A-92DE-850D7CA98278}" type="presOf" srcId="{AF8E9740-F43F-4959-902D-01E5B7D9A585}" destId="{13986D4D-817D-439A-B0B9-77F4894E05A3}" srcOrd="1" destOrd="0" presId="urn:microsoft.com/office/officeart/2008/layout/HorizontalMultiLevelHierarchy"/>
    <dgm:cxn modelId="{1ABD35D2-1D7D-4E03-A46C-8C28651A0DD4}" type="presOf" srcId="{B3E67F53-CB1A-4F4D-88EC-8C75CDF733FD}" destId="{14190150-26DC-458A-A272-9C2772234D3D}" srcOrd="0" destOrd="0" presId="urn:microsoft.com/office/officeart/2008/layout/HorizontalMultiLevelHierarchy"/>
    <dgm:cxn modelId="{DBB437DB-B90E-4196-8B82-DB6649CBDC6D}" type="presOf" srcId="{24630890-87AB-44C5-9348-6B50ED8AC7F5}" destId="{C15AE366-4064-4312-B34A-86E1D8C2DB21}" srcOrd="0" destOrd="0" presId="urn:microsoft.com/office/officeart/2008/layout/HorizontalMultiLevelHierarchy"/>
    <dgm:cxn modelId="{70944ADF-74FC-4ABC-A2AE-7A13F3B4DC93}" srcId="{48A4DA2A-37CA-4337-90DE-0561B3C4D722}" destId="{387CCA78-6AD1-4B35-AD29-3B6EC01772C7}" srcOrd="0" destOrd="0" parTransId="{B3E67F53-CB1A-4F4D-88EC-8C75CDF733FD}" sibTransId="{AD158337-ADFC-4AD4-8596-6CB2742B87C0}"/>
    <dgm:cxn modelId="{8257D28A-3371-413D-8D3E-C4F35FD87946}" type="presParOf" srcId="{C15AE366-4064-4312-B34A-86E1D8C2DB21}" destId="{F2225C38-3658-4501-BDAC-B97C50D07972}" srcOrd="0" destOrd="0" presId="urn:microsoft.com/office/officeart/2008/layout/HorizontalMultiLevelHierarchy"/>
    <dgm:cxn modelId="{F4419D98-C7E8-4D83-A519-B2F9BE5A98D9}" type="presParOf" srcId="{F2225C38-3658-4501-BDAC-B97C50D07972}" destId="{13FB7FA7-C4D9-487E-A453-0DF10F264D89}" srcOrd="0" destOrd="0" presId="urn:microsoft.com/office/officeart/2008/layout/HorizontalMultiLevelHierarchy"/>
    <dgm:cxn modelId="{0A2E0340-5BCF-42B0-9BF6-EFE4E4623C25}" type="presParOf" srcId="{F2225C38-3658-4501-BDAC-B97C50D07972}" destId="{34E2FCFB-D17C-40DA-800F-2105331939ED}" srcOrd="1" destOrd="0" presId="urn:microsoft.com/office/officeart/2008/layout/HorizontalMultiLevelHierarchy"/>
    <dgm:cxn modelId="{BC099647-386C-4FD2-96E7-2A0C906E4C99}" type="presParOf" srcId="{34E2FCFB-D17C-40DA-800F-2105331939ED}" destId="{14190150-26DC-458A-A272-9C2772234D3D}" srcOrd="0" destOrd="0" presId="urn:microsoft.com/office/officeart/2008/layout/HorizontalMultiLevelHierarchy"/>
    <dgm:cxn modelId="{1499E45D-0E77-405B-B401-C19BC0B76486}" type="presParOf" srcId="{14190150-26DC-458A-A272-9C2772234D3D}" destId="{DF339F2D-AF6C-459F-BB9A-7324CE675643}" srcOrd="0" destOrd="0" presId="urn:microsoft.com/office/officeart/2008/layout/HorizontalMultiLevelHierarchy"/>
    <dgm:cxn modelId="{C6BD7411-63F9-4486-94CD-2701BB0B7889}" type="presParOf" srcId="{34E2FCFB-D17C-40DA-800F-2105331939ED}" destId="{26672E49-2F8C-4505-A86B-417607F997FA}" srcOrd="1" destOrd="0" presId="urn:microsoft.com/office/officeart/2008/layout/HorizontalMultiLevelHierarchy"/>
    <dgm:cxn modelId="{F74E9798-F859-4F91-8D98-841AF0D26AD2}" type="presParOf" srcId="{26672E49-2F8C-4505-A86B-417607F997FA}" destId="{F4CAE774-834A-4340-BD2E-5DCB3469E97B}" srcOrd="0" destOrd="0" presId="urn:microsoft.com/office/officeart/2008/layout/HorizontalMultiLevelHierarchy"/>
    <dgm:cxn modelId="{25F00CB7-3B96-4B5F-AB06-239EF07741DB}" type="presParOf" srcId="{26672E49-2F8C-4505-A86B-417607F997FA}" destId="{FBAF4481-8904-456B-9FA8-85AF0B67542F}" srcOrd="1" destOrd="0" presId="urn:microsoft.com/office/officeart/2008/layout/HorizontalMultiLevelHierarchy"/>
    <dgm:cxn modelId="{15E80B92-CAC5-4D77-982B-7C5468F96025}" type="presParOf" srcId="{34E2FCFB-D17C-40DA-800F-2105331939ED}" destId="{120ED978-B36A-4261-B8B8-1A8E2AFCD0CD}" srcOrd="2" destOrd="0" presId="urn:microsoft.com/office/officeart/2008/layout/HorizontalMultiLevelHierarchy"/>
    <dgm:cxn modelId="{6D8C5C25-784A-4C1E-8A09-93D71F291461}" type="presParOf" srcId="{120ED978-B36A-4261-B8B8-1A8E2AFCD0CD}" destId="{13986D4D-817D-439A-B0B9-77F4894E05A3}" srcOrd="0" destOrd="0" presId="urn:microsoft.com/office/officeart/2008/layout/HorizontalMultiLevelHierarchy"/>
    <dgm:cxn modelId="{70618CD4-8DEF-4420-B1E6-2887FBCD0A2C}" type="presParOf" srcId="{34E2FCFB-D17C-40DA-800F-2105331939ED}" destId="{974DBA8E-F293-4658-AA1E-1F11CB36B981}" srcOrd="3" destOrd="0" presId="urn:microsoft.com/office/officeart/2008/layout/HorizontalMultiLevelHierarchy"/>
    <dgm:cxn modelId="{A9B2EC2E-25CE-461B-B9DB-45CDE7DEC2F8}" type="presParOf" srcId="{974DBA8E-F293-4658-AA1E-1F11CB36B981}" destId="{8431DE8E-7CBE-4756-9534-201B4B2ACCCE}" srcOrd="0" destOrd="0" presId="urn:microsoft.com/office/officeart/2008/layout/HorizontalMultiLevelHierarchy"/>
    <dgm:cxn modelId="{36371309-8AFB-4702-B0A7-12F93E5A505C}" type="presParOf" srcId="{974DBA8E-F293-4658-AA1E-1F11CB36B981}" destId="{5694B849-2A47-4255-B8EF-D65C12AC72D4}" srcOrd="1" destOrd="0" presId="urn:microsoft.com/office/officeart/2008/layout/HorizontalMultiLevelHierarchy"/>
    <dgm:cxn modelId="{2D31D4BA-AF29-42F9-89AD-C220698429F3}" type="presParOf" srcId="{34E2FCFB-D17C-40DA-800F-2105331939ED}" destId="{6877D9DD-742A-44A3-A340-2E0D318FCF2D}" srcOrd="4" destOrd="0" presId="urn:microsoft.com/office/officeart/2008/layout/HorizontalMultiLevelHierarchy"/>
    <dgm:cxn modelId="{B2EDFF30-CEA5-4ED0-B536-3A9C20B30831}" type="presParOf" srcId="{6877D9DD-742A-44A3-A340-2E0D318FCF2D}" destId="{CCFE9AAD-E049-4592-AEB3-E79E36658053}" srcOrd="0" destOrd="0" presId="urn:microsoft.com/office/officeart/2008/layout/HorizontalMultiLevelHierarchy"/>
    <dgm:cxn modelId="{116EFF7C-19E1-4512-9161-D6421FAAFA3A}" type="presParOf" srcId="{34E2FCFB-D17C-40DA-800F-2105331939ED}" destId="{6E0E3DB2-7E4A-40E7-B664-BA08D55F05E5}" srcOrd="5" destOrd="0" presId="urn:microsoft.com/office/officeart/2008/layout/HorizontalMultiLevelHierarchy"/>
    <dgm:cxn modelId="{70A5E3DE-AD03-402C-8921-C5A85CFCAFD4}" type="presParOf" srcId="{6E0E3DB2-7E4A-40E7-B664-BA08D55F05E5}" destId="{DE2125CA-6243-4E29-8EF7-57B0B263700F}" srcOrd="0" destOrd="0" presId="urn:microsoft.com/office/officeart/2008/layout/HorizontalMultiLevelHierarchy"/>
    <dgm:cxn modelId="{0656A895-88AC-4659-BD39-30AB36465E16}" type="presParOf" srcId="{6E0E3DB2-7E4A-40E7-B664-BA08D55F05E5}" destId="{FD712E9A-6607-47CA-8D9B-0F390C58601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630890-87AB-44C5-9348-6B50ED8AC7F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l-GR"/>
        </a:p>
      </dgm:t>
    </dgm:pt>
    <dgm:pt modelId="{48A4DA2A-37CA-4337-90DE-0561B3C4D722}">
      <dgm:prSet phldrT="[Κείμενο]"/>
      <dgm:spPr>
        <a:solidFill>
          <a:srgbClr val="FFFF00"/>
        </a:solidFill>
      </dgm:spPr>
      <dgm:t>
        <a:bodyPr/>
        <a:lstStyle/>
        <a:p>
          <a:r>
            <a:rPr lang="fr-FR" dirty="0">
              <a:solidFill>
                <a:schemeClr val="tx1"/>
              </a:solidFill>
            </a:rPr>
            <a:t>Faire</a:t>
          </a:r>
          <a:endParaRPr lang="el-GR" dirty="0">
            <a:solidFill>
              <a:schemeClr val="tx1"/>
            </a:solidFill>
          </a:endParaRPr>
        </a:p>
      </dgm:t>
    </dgm:pt>
    <dgm:pt modelId="{A21D32A7-C47E-42CC-BF03-D70C2121B6DE}" type="parTrans" cxnId="{D9B84AA0-0626-4AD6-A28A-D6E7A9929A1B}">
      <dgm:prSet/>
      <dgm:spPr/>
      <dgm:t>
        <a:bodyPr/>
        <a:lstStyle/>
        <a:p>
          <a:endParaRPr lang="el-GR"/>
        </a:p>
      </dgm:t>
    </dgm:pt>
    <dgm:pt modelId="{733E7523-6813-4918-8FD9-F82A3B2ACBEF}" type="sibTrans" cxnId="{D9B84AA0-0626-4AD6-A28A-D6E7A9929A1B}">
      <dgm:prSet/>
      <dgm:spPr/>
      <dgm:t>
        <a:bodyPr/>
        <a:lstStyle/>
        <a:p>
          <a:endParaRPr lang="el-GR"/>
        </a:p>
      </dgm:t>
    </dgm:pt>
    <dgm:pt modelId="{0359CB8A-25E2-46B0-A70B-EBE97A5EAF66}">
      <dgm:prSet/>
      <dgm:spPr/>
      <dgm:t>
        <a:bodyPr/>
        <a:lstStyle/>
        <a:p>
          <a:r>
            <a:rPr lang="fr-FR" dirty="0"/>
            <a:t>Écrire une ébauche</a:t>
          </a:r>
          <a:endParaRPr lang="el-GR" dirty="0"/>
        </a:p>
      </dgm:t>
    </dgm:pt>
    <dgm:pt modelId="{AF8E9740-F43F-4959-902D-01E5B7D9A585}" type="parTrans" cxnId="{B34CF571-EB12-44EF-B8FF-1D254A917DD5}">
      <dgm:prSet/>
      <dgm:spPr/>
      <dgm:t>
        <a:bodyPr/>
        <a:lstStyle/>
        <a:p>
          <a:endParaRPr lang="el-GR"/>
        </a:p>
      </dgm:t>
    </dgm:pt>
    <dgm:pt modelId="{F1697E60-286A-4BCF-884B-F2A7456875F5}" type="sibTrans" cxnId="{B34CF571-EB12-44EF-B8FF-1D254A917DD5}">
      <dgm:prSet/>
      <dgm:spPr/>
      <dgm:t>
        <a:bodyPr/>
        <a:lstStyle/>
        <a:p>
          <a:endParaRPr lang="el-GR"/>
        </a:p>
      </dgm:t>
    </dgm:pt>
    <dgm:pt modelId="{88358C96-90C6-4146-B63B-661ACB1CF713}">
      <dgm:prSet/>
      <dgm:spPr/>
      <dgm:t>
        <a:bodyPr/>
        <a:lstStyle/>
        <a:p>
          <a:r>
            <a:rPr lang="fr-FR" dirty="0"/>
            <a:t>un brouillon de texte</a:t>
          </a:r>
          <a:endParaRPr lang="el-GR" dirty="0"/>
        </a:p>
      </dgm:t>
    </dgm:pt>
    <dgm:pt modelId="{2E388ACC-8061-4580-9835-A9D0F3CE4E5D}" type="parTrans" cxnId="{E5F458A8-6A1B-49F1-B490-2A4B5F2F9129}">
      <dgm:prSet/>
      <dgm:spPr/>
      <dgm:t>
        <a:bodyPr/>
        <a:lstStyle/>
        <a:p>
          <a:endParaRPr lang="el-GR"/>
        </a:p>
      </dgm:t>
    </dgm:pt>
    <dgm:pt modelId="{ECAB5D42-D7AB-49AE-9B3E-727EE954521D}" type="sibTrans" cxnId="{E5F458A8-6A1B-49F1-B490-2A4B5F2F9129}">
      <dgm:prSet/>
      <dgm:spPr/>
      <dgm:t>
        <a:bodyPr/>
        <a:lstStyle/>
        <a:p>
          <a:endParaRPr lang="el-GR"/>
        </a:p>
      </dgm:t>
    </dgm:pt>
    <dgm:pt modelId="{C15AE366-4064-4312-B34A-86E1D8C2DB21}" type="pres">
      <dgm:prSet presAssocID="{24630890-87AB-44C5-9348-6B50ED8AC7F5}" presName="Name0" presStyleCnt="0">
        <dgm:presLayoutVars>
          <dgm:chPref val="1"/>
          <dgm:dir/>
          <dgm:animOne val="branch"/>
          <dgm:animLvl val="lvl"/>
          <dgm:resizeHandles val="exact"/>
        </dgm:presLayoutVars>
      </dgm:prSet>
      <dgm:spPr/>
    </dgm:pt>
    <dgm:pt modelId="{F2225C38-3658-4501-BDAC-B97C50D07972}" type="pres">
      <dgm:prSet presAssocID="{48A4DA2A-37CA-4337-90DE-0561B3C4D722}" presName="root1" presStyleCnt="0"/>
      <dgm:spPr/>
    </dgm:pt>
    <dgm:pt modelId="{13FB7FA7-C4D9-487E-A453-0DF10F264D89}" type="pres">
      <dgm:prSet presAssocID="{48A4DA2A-37CA-4337-90DE-0561B3C4D722}" presName="LevelOneTextNode" presStyleLbl="node0" presStyleIdx="0" presStyleCnt="1">
        <dgm:presLayoutVars>
          <dgm:chPref val="3"/>
        </dgm:presLayoutVars>
      </dgm:prSet>
      <dgm:spPr/>
    </dgm:pt>
    <dgm:pt modelId="{34E2FCFB-D17C-40DA-800F-2105331939ED}" type="pres">
      <dgm:prSet presAssocID="{48A4DA2A-37CA-4337-90DE-0561B3C4D722}" presName="level2hierChild" presStyleCnt="0"/>
      <dgm:spPr/>
    </dgm:pt>
    <dgm:pt modelId="{47D7C1B7-1547-4252-A20A-535848E58372}" type="pres">
      <dgm:prSet presAssocID="{2E388ACC-8061-4580-9835-A9D0F3CE4E5D}" presName="conn2-1" presStyleLbl="parChTrans1D2" presStyleIdx="0" presStyleCnt="2"/>
      <dgm:spPr/>
    </dgm:pt>
    <dgm:pt modelId="{E166C097-7BED-4BBD-AA17-0217D5B8B727}" type="pres">
      <dgm:prSet presAssocID="{2E388ACC-8061-4580-9835-A9D0F3CE4E5D}" presName="connTx" presStyleLbl="parChTrans1D2" presStyleIdx="0" presStyleCnt="2"/>
      <dgm:spPr/>
    </dgm:pt>
    <dgm:pt modelId="{CABE0FC4-BFDC-45A3-B038-DDA90F328DB5}" type="pres">
      <dgm:prSet presAssocID="{88358C96-90C6-4146-B63B-661ACB1CF713}" presName="root2" presStyleCnt="0"/>
      <dgm:spPr/>
    </dgm:pt>
    <dgm:pt modelId="{29A542A6-82BD-462C-9CD3-4269745A4570}" type="pres">
      <dgm:prSet presAssocID="{88358C96-90C6-4146-B63B-661ACB1CF713}" presName="LevelTwoTextNode" presStyleLbl="node2" presStyleIdx="0" presStyleCnt="2">
        <dgm:presLayoutVars>
          <dgm:chPref val="3"/>
        </dgm:presLayoutVars>
      </dgm:prSet>
      <dgm:spPr/>
    </dgm:pt>
    <dgm:pt modelId="{8F6B0AF6-F9D0-49F2-8901-6E9AC32FC4E0}" type="pres">
      <dgm:prSet presAssocID="{88358C96-90C6-4146-B63B-661ACB1CF713}" presName="level3hierChild" presStyleCnt="0"/>
      <dgm:spPr/>
    </dgm:pt>
    <dgm:pt modelId="{120ED978-B36A-4261-B8B8-1A8E2AFCD0CD}" type="pres">
      <dgm:prSet presAssocID="{AF8E9740-F43F-4959-902D-01E5B7D9A585}" presName="conn2-1" presStyleLbl="parChTrans1D2" presStyleIdx="1" presStyleCnt="2"/>
      <dgm:spPr/>
    </dgm:pt>
    <dgm:pt modelId="{13986D4D-817D-439A-B0B9-77F4894E05A3}" type="pres">
      <dgm:prSet presAssocID="{AF8E9740-F43F-4959-902D-01E5B7D9A585}" presName="connTx" presStyleLbl="parChTrans1D2" presStyleIdx="1" presStyleCnt="2"/>
      <dgm:spPr/>
    </dgm:pt>
    <dgm:pt modelId="{974DBA8E-F293-4658-AA1E-1F11CB36B981}" type="pres">
      <dgm:prSet presAssocID="{0359CB8A-25E2-46B0-A70B-EBE97A5EAF66}" presName="root2" presStyleCnt="0"/>
      <dgm:spPr/>
    </dgm:pt>
    <dgm:pt modelId="{8431DE8E-7CBE-4756-9534-201B4B2ACCCE}" type="pres">
      <dgm:prSet presAssocID="{0359CB8A-25E2-46B0-A70B-EBE97A5EAF66}" presName="LevelTwoTextNode" presStyleLbl="node2" presStyleIdx="1" presStyleCnt="2">
        <dgm:presLayoutVars>
          <dgm:chPref val="3"/>
        </dgm:presLayoutVars>
      </dgm:prSet>
      <dgm:spPr/>
    </dgm:pt>
    <dgm:pt modelId="{5694B849-2A47-4255-B8EF-D65C12AC72D4}" type="pres">
      <dgm:prSet presAssocID="{0359CB8A-25E2-46B0-A70B-EBE97A5EAF66}" presName="level3hierChild" presStyleCnt="0"/>
      <dgm:spPr/>
    </dgm:pt>
  </dgm:ptLst>
  <dgm:cxnLst>
    <dgm:cxn modelId="{9C8A7629-11D2-4350-9853-B3B4E39AB114}" type="presOf" srcId="{88358C96-90C6-4146-B63B-661ACB1CF713}" destId="{29A542A6-82BD-462C-9CD3-4269745A4570}" srcOrd="0" destOrd="0" presId="urn:microsoft.com/office/officeart/2008/layout/HorizontalMultiLevelHierarchy"/>
    <dgm:cxn modelId="{8F303B3E-6550-4D4F-BC98-B14C4DD0CDB4}" type="presOf" srcId="{48A4DA2A-37CA-4337-90DE-0561B3C4D722}" destId="{13FB7FA7-C4D9-487E-A453-0DF10F264D89}" srcOrd="0" destOrd="0" presId="urn:microsoft.com/office/officeart/2008/layout/HorizontalMultiLevelHierarchy"/>
    <dgm:cxn modelId="{B34CF571-EB12-44EF-B8FF-1D254A917DD5}" srcId="{48A4DA2A-37CA-4337-90DE-0561B3C4D722}" destId="{0359CB8A-25E2-46B0-A70B-EBE97A5EAF66}" srcOrd="1" destOrd="0" parTransId="{AF8E9740-F43F-4959-902D-01E5B7D9A585}" sibTransId="{F1697E60-286A-4BCF-884B-F2A7456875F5}"/>
    <dgm:cxn modelId="{5F83357E-C944-47E2-99CE-6F374E99A868}" type="presOf" srcId="{AF8E9740-F43F-4959-902D-01E5B7D9A585}" destId="{120ED978-B36A-4261-B8B8-1A8E2AFCD0CD}" srcOrd="0" destOrd="0" presId="urn:microsoft.com/office/officeart/2008/layout/HorizontalMultiLevelHierarchy"/>
    <dgm:cxn modelId="{F5449A8A-E2CD-4A97-92CD-9B7C69300D51}" type="presOf" srcId="{0359CB8A-25E2-46B0-A70B-EBE97A5EAF66}" destId="{8431DE8E-7CBE-4756-9534-201B4B2ACCCE}" srcOrd="0" destOrd="0" presId="urn:microsoft.com/office/officeart/2008/layout/HorizontalMultiLevelHierarchy"/>
    <dgm:cxn modelId="{D9B84AA0-0626-4AD6-A28A-D6E7A9929A1B}" srcId="{24630890-87AB-44C5-9348-6B50ED8AC7F5}" destId="{48A4DA2A-37CA-4337-90DE-0561B3C4D722}" srcOrd="0" destOrd="0" parTransId="{A21D32A7-C47E-42CC-BF03-D70C2121B6DE}" sibTransId="{733E7523-6813-4918-8FD9-F82A3B2ACBEF}"/>
    <dgm:cxn modelId="{4682CEA6-0B9B-4380-A264-CDC2A5081534}" type="presOf" srcId="{2E388ACC-8061-4580-9835-A9D0F3CE4E5D}" destId="{E166C097-7BED-4BBD-AA17-0217D5B8B727}" srcOrd="1" destOrd="0" presId="urn:microsoft.com/office/officeart/2008/layout/HorizontalMultiLevelHierarchy"/>
    <dgm:cxn modelId="{E5F458A8-6A1B-49F1-B490-2A4B5F2F9129}" srcId="{48A4DA2A-37CA-4337-90DE-0561B3C4D722}" destId="{88358C96-90C6-4146-B63B-661ACB1CF713}" srcOrd="0" destOrd="0" parTransId="{2E388ACC-8061-4580-9835-A9D0F3CE4E5D}" sibTransId="{ECAB5D42-D7AB-49AE-9B3E-727EE954521D}"/>
    <dgm:cxn modelId="{8295C6C5-34DD-418A-92DE-850D7CA98278}" type="presOf" srcId="{AF8E9740-F43F-4959-902D-01E5B7D9A585}" destId="{13986D4D-817D-439A-B0B9-77F4894E05A3}" srcOrd="1" destOrd="0" presId="urn:microsoft.com/office/officeart/2008/layout/HorizontalMultiLevelHierarchy"/>
    <dgm:cxn modelId="{DBB437DB-B90E-4196-8B82-DB6649CBDC6D}" type="presOf" srcId="{24630890-87AB-44C5-9348-6B50ED8AC7F5}" destId="{C15AE366-4064-4312-B34A-86E1D8C2DB21}" srcOrd="0" destOrd="0" presId="urn:microsoft.com/office/officeart/2008/layout/HorizontalMultiLevelHierarchy"/>
    <dgm:cxn modelId="{97DBC9F7-6AF1-4E3B-8672-586024693119}" type="presOf" srcId="{2E388ACC-8061-4580-9835-A9D0F3CE4E5D}" destId="{47D7C1B7-1547-4252-A20A-535848E58372}" srcOrd="0" destOrd="0" presId="urn:microsoft.com/office/officeart/2008/layout/HorizontalMultiLevelHierarchy"/>
    <dgm:cxn modelId="{8257D28A-3371-413D-8D3E-C4F35FD87946}" type="presParOf" srcId="{C15AE366-4064-4312-B34A-86E1D8C2DB21}" destId="{F2225C38-3658-4501-BDAC-B97C50D07972}" srcOrd="0" destOrd="0" presId="urn:microsoft.com/office/officeart/2008/layout/HorizontalMultiLevelHierarchy"/>
    <dgm:cxn modelId="{F4419D98-C7E8-4D83-A519-B2F9BE5A98D9}" type="presParOf" srcId="{F2225C38-3658-4501-BDAC-B97C50D07972}" destId="{13FB7FA7-C4D9-487E-A453-0DF10F264D89}" srcOrd="0" destOrd="0" presId="urn:microsoft.com/office/officeart/2008/layout/HorizontalMultiLevelHierarchy"/>
    <dgm:cxn modelId="{0A2E0340-5BCF-42B0-9BF6-EFE4E4623C25}" type="presParOf" srcId="{F2225C38-3658-4501-BDAC-B97C50D07972}" destId="{34E2FCFB-D17C-40DA-800F-2105331939ED}" srcOrd="1" destOrd="0" presId="urn:microsoft.com/office/officeart/2008/layout/HorizontalMultiLevelHierarchy"/>
    <dgm:cxn modelId="{50A493EF-60AA-48F3-B078-CD0DC11954F4}" type="presParOf" srcId="{34E2FCFB-D17C-40DA-800F-2105331939ED}" destId="{47D7C1B7-1547-4252-A20A-535848E58372}" srcOrd="0" destOrd="0" presId="urn:microsoft.com/office/officeart/2008/layout/HorizontalMultiLevelHierarchy"/>
    <dgm:cxn modelId="{E6E69E6F-878C-42F9-A2E5-BD9E213E62F4}" type="presParOf" srcId="{47D7C1B7-1547-4252-A20A-535848E58372}" destId="{E166C097-7BED-4BBD-AA17-0217D5B8B727}" srcOrd="0" destOrd="0" presId="urn:microsoft.com/office/officeart/2008/layout/HorizontalMultiLevelHierarchy"/>
    <dgm:cxn modelId="{F3737201-9F43-43B9-ADC3-AE20BFF1193D}" type="presParOf" srcId="{34E2FCFB-D17C-40DA-800F-2105331939ED}" destId="{CABE0FC4-BFDC-45A3-B038-DDA90F328DB5}" srcOrd="1" destOrd="0" presId="urn:microsoft.com/office/officeart/2008/layout/HorizontalMultiLevelHierarchy"/>
    <dgm:cxn modelId="{615A57FE-B135-4598-8F40-CC517649D9F4}" type="presParOf" srcId="{CABE0FC4-BFDC-45A3-B038-DDA90F328DB5}" destId="{29A542A6-82BD-462C-9CD3-4269745A4570}" srcOrd="0" destOrd="0" presId="urn:microsoft.com/office/officeart/2008/layout/HorizontalMultiLevelHierarchy"/>
    <dgm:cxn modelId="{91407304-94E2-48F8-BDE5-52463C8E3153}" type="presParOf" srcId="{CABE0FC4-BFDC-45A3-B038-DDA90F328DB5}" destId="{8F6B0AF6-F9D0-49F2-8901-6E9AC32FC4E0}" srcOrd="1" destOrd="0" presId="urn:microsoft.com/office/officeart/2008/layout/HorizontalMultiLevelHierarchy"/>
    <dgm:cxn modelId="{15E80B92-CAC5-4D77-982B-7C5468F96025}" type="presParOf" srcId="{34E2FCFB-D17C-40DA-800F-2105331939ED}" destId="{120ED978-B36A-4261-B8B8-1A8E2AFCD0CD}" srcOrd="2" destOrd="0" presId="urn:microsoft.com/office/officeart/2008/layout/HorizontalMultiLevelHierarchy"/>
    <dgm:cxn modelId="{6D8C5C25-784A-4C1E-8A09-93D71F291461}" type="presParOf" srcId="{120ED978-B36A-4261-B8B8-1A8E2AFCD0CD}" destId="{13986D4D-817D-439A-B0B9-77F4894E05A3}" srcOrd="0" destOrd="0" presId="urn:microsoft.com/office/officeart/2008/layout/HorizontalMultiLevelHierarchy"/>
    <dgm:cxn modelId="{70618CD4-8DEF-4420-B1E6-2887FBCD0A2C}" type="presParOf" srcId="{34E2FCFB-D17C-40DA-800F-2105331939ED}" destId="{974DBA8E-F293-4658-AA1E-1F11CB36B981}" srcOrd="3" destOrd="0" presId="urn:microsoft.com/office/officeart/2008/layout/HorizontalMultiLevelHierarchy"/>
    <dgm:cxn modelId="{A9B2EC2E-25CE-461B-B9DB-45CDE7DEC2F8}" type="presParOf" srcId="{974DBA8E-F293-4658-AA1E-1F11CB36B981}" destId="{8431DE8E-7CBE-4756-9534-201B4B2ACCCE}" srcOrd="0" destOrd="0" presId="urn:microsoft.com/office/officeart/2008/layout/HorizontalMultiLevelHierarchy"/>
    <dgm:cxn modelId="{36371309-8AFB-4702-B0A7-12F93E5A505C}" type="presParOf" srcId="{974DBA8E-F293-4658-AA1E-1F11CB36B981}" destId="{5694B849-2A47-4255-B8EF-D65C12AC72D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630890-87AB-44C5-9348-6B50ED8AC7F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l-GR"/>
        </a:p>
      </dgm:t>
    </dgm:pt>
    <dgm:pt modelId="{48A4DA2A-37CA-4337-90DE-0561B3C4D722}">
      <dgm:prSet phldrT="[Κείμενο]"/>
      <dgm:spPr>
        <a:solidFill>
          <a:srgbClr val="FF0000"/>
        </a:solidFill>
      </dgm:spPr>
      <dgm:t>
        <a:bodyPr/>
        <a:lstStyle/>
        <a:p>
          <a:r>
            <a:rPr lang="fr-FR" dirty="0"/>
            <a:t>Revoir le texte</a:t>
          </a:r>
          <a:endParaRPr lang="el-GR" dirty="0"/>
        </a:p>
      </dgm:t>
    </dgm:pt>
    <dgm:pt modelId="{A21D32A7-C47E-42CC-BF03-D70C2121B6DE}" type="parTrans" cxnId="{D9B84AA0-0626-4AD6-A28A-D6E7A9929A1B}">
      <dgm:prSet/>
      <dgm:spPr/>
      <dgm:t>
        <a:bodyPr/>
        <a:lstStyle/>
        <a:p>
          <a:endParaRPr lang="el-GR"/>
        </a:p>
      </dgm:t>
    </dgm:pt>
    <dgm:pt modelId="{733E7523-6813-4918-8FD9-F82A3B2ACBEF}" type="sibTrans" cxnId="{D9B84AA0-0626-4AD6-A28A-D6E7A9929A1B}">
      <dgm:prSet/>
      <dgm:spPr/>
      <dgm:t>
        <a:bodyPr/>
        <a:lstStyle/>
        <a:p>
          <a:endParaRPr lang="el-GR"/>
        </a:p>
      </dgm:t>
    </dgm:pt>
    <dgm:pt modelId="{387CCA78-6AD1-4B35-AD29-3B6EC01772C7}">
      <dgm:prSet/>
      <dgm:spPr/>
      <dgm:t>
        <a:bodyPr/>
        <a:lstStyle/>
        <a:p>
          <a:r>
            <a:rPr lang="fr-FR" dirty="0"/>
            <a:t>en sélectionnant les meilleures idées pour les inclure,</a:t>
          </a:r>
          <a:endParaRPr lang="el-GR" dirty="0"/>
        </a:p>
      </dgm:t>
    </dgm:pt>
    <dgm:pt modelId="{B3E67F53-CB1A-4F4D-88EC-8C75CDF733FD}" type="parTrans" cxnId="{70944ADF-74FC-4ABC-A2AE-7A13F3B4DC93}">
      <dgm:prSet/>
      <dgm:spPr/>
      <dgm:t>
        <a:bodyPr/>
        <a:lstStyle/>
        <a:p>
          <a:endParaRPr lang="el-GR"/>
        </a:p>
      </dgm:t>
    </dgm:pt>
    <dgm:pt modelId="{AD158337-ADFC-4AD4-8596-6CB2742B87C0}" type="sibTrans" cxnId="{70944ADF-74FC-4ABC-A2AE-7A13F3B4DC93}">
      <dgm:prSet/>
      <dgm:spPr/>
      <dgm:t>
        <a:bodyPr/>
        <a:lstStyle/>
        <a:p>
          <a:endParaRPr lang="el-GR"/>
        </a:p>
      </dgm:t>
    </dgm:pt>
    <dgm:pt modelId="{3950353B-8F74-4469-B174-3051FD4CD2FB}">
      <dgm:prSet/>
      <dgm:spPr/>
      <dgm:t>
        <a:bodyPr/>
        <a:lstStyle/>
        <a:p>
          <a:r>
            <a:rPr lang="fr-FR" dirty="0"/>
            <a:t>pour chaque paragraphe et l’ordre des paragraphes</a:t>
          </a:r>
          <a:endParaRPr lang="el-GR" dirty="0"/>
        </a:p>
      </dgm:t>
    </dgm:pt>
    <dgm:pt modelId="{A3BD9D55-8C71-412F-80A0-654353F8ED50}" type="parTrans" cxnId="{83EAFB9B-0116-4407-9900-F312A64D3899}">
      <dgm:prSet/>
      <dgm:spPr/>
      <dgm:t>
        <a:bodyPr/>
        <a:lstStyle/>
        <a:p>
          <a:endParaRPr lang="el-GR"/>
        </a:p>
      </dgm:t>
    </dgm:pt>
    <dgm:pt modelId="{3E8062EB-2C29-40F1-8513-E2BA103D4ED9}" type="sibTrans" cxnId="{83EAFB9B-0116-4407-9900-F312A64D3899}">
      <dgm:prSet/>
      <dgm:spPr/>
      <dgm:t>
        <a:bodyPr/>
        <a:lstStyle/>
        <a:p>
          <a:endParaRPr lang="el-GR"/>
        </a:p>
      </dgm:t>
    </dgm:pt>
    <dgm:pt modelId="{41020823-54C6-4B51-A588-2AF64D571DDD}">
      <dgm:prSet/>
      <dgm:spPr/>
      <dgm:t>
        <a:bodyPr/>
        <a:lstStyle/>
        <a:p>
          <a:r>
            <a:rPr lang="fr-FR"/>
            <a:t>en décidant de l’information</a:t>
          </a:r>
          <a:endParaRPr lang="el-GR"/>
        </a:p>
      </dgm:t>
    </dgm:pt>
    <dgm:pt modelId="{C078C9D4-C20F-44B3-9F7D-6D6AFE548AD4}" type="parTrans" cxnId="{AED0D831-DB31-4D25-B566-6A4EB78637D7}">
      <dgm:prSet/>
      <dgm:spPr/>
      <dgm:t>
        <a:bodyPr/>
        <a:lstStyle/>
        <a:p>
          <a:endParaRPr lang="el-GR"/>
        </a:p>
      </dgm:t>
    </dgm:pt>
    <dgm:pt modelId="{FDE43AE6-B0A4-41EB-AFED-9BAEFABB443F}" type="sibTrans" cxnId="{AED0D831-DB31-4D25-B566-6A4EB78637D7}">
      <dgm:prSet/>
      <dgm:spPr/>
      <dgm:t>
        <a:bodyPr/>
        <a:lstStyle/>
        <a:p>
          <a:endParaRPr lang="el-GR"/>
        </a:p>
      </dgm:t>
    </dgm:pt>
    <dgm:pt modelId="{C15AE366-4064-4312-B34A-86E1D8C2DB21}" type="pres">
      <dgm:prSet presAssocID="{24630890-87AB-44C5-9348-6B50ED8AC7F5}" presName="Name0" presStyleCnt="0">
        <dgm:presLayoutVars>
          <dgm:chPref val="1"/>
          <dgm:dir/>
          <dgm:animOne val="branch"/>
          <dgm:animLvl val="lvl"/>
          <dgm:resizeHandles val="exact"/>
        </dgm:presLayoutVars>
      </dgm:prSet>
      <dgm:spPr/>
    </dgm:pt>
    <dgm:pt modelId="{F2225C38-3658-4501-BDAC-B97C50D07972}" type="pres">
      <dgm:prSet presAssocID="{48A4DA2A-37CA-4337-90DE-0561B3C4D722}" presName="root1" presStyleCnt="0"/>
      <dgm:spPr/>
    </dgm:pt>
    <dgm:pt modelId="{13FB7FA7-C4D9-487E-A453-0DF10F264D89}" type="pres">
      <dgm:prSet presAssocID="{48A4DA2A-37CA-4337-90DE-0561B3C4D722}" presName="LevelOneTextNode" presStyleLbl="node0" presStyleIdx="0" presStyleCnt="1">
        <dgm:presLayoutVars>
          <dgm:chPref val="3"/>
        </dgm:presLayoutVars>
      </dgm:prSet>
      <dgm:spPr/>
    </dgm:pt>
    <dgm:pt modelId="{34E2FCFB-D17C-40DA-800F-2105331939ED}" type="pres">
      <dgm:prSet presAssocID="{48A4DA2A-37CA-4337-90DE-0561B3C4D722}" presName="level2hierChild" presStyleCnt="0"/>
      <dgm:spPr/>
    </dgm:pt>
    <dgm:pt modelId="{14190150-26DC-458A-A272-9C2772234D3D}" type="pres">
      <dgm:prSet presAssocID="{B3E67F53-CB1A-4F4D-88EC-8C75CDF733FD}" presName="conn2-1" presStyleLbl="parChTrans1D2" presStyleIdx="0" presStyleCnt="3"/>
      <dgm:spPr/>
    </dgm:pt>
    <dgm:pt modelId="{DF339F2D-AF6C-459F-BB9A-7324CE675643}" type="pres">
      <dgm:prSet presAssocID="{B3E67F53-CB1A-4F4D-88EC-8C75CDF733FD}" presName="connTx" presStyleLbl="parChTrans1D2" presStyleIdx="0" presStyleCnt="3"/>
      <dgm:spPr/>
    </dgm:pt>
    <dgm:pt modelId="{26672E49-2F8C-4505-A86B-417607F997FA}" type="pres">
      <dgm:prSet presAssocID="{387CCA78-6AD1-4B35-AD29-3B6EC01772C7}" presName="root2" presStyleCnt="0"/>
      <dgm:spPr/>
    </dgm:pt>
    <dgm:pt modelId="{F4CAE774-834A-4340-BD2E-5DCB3469E97B}" type="pres">
      <dgm:prSet presAssocID="{387CCA78-6AD1-4B35-AD29-3B6EC01772C7}" presName="LevelTwoTextNode" presStyleLbl="node2" presStyleIdx="0" presStyleCnt="3">
        <dgm:presLayoutVars>
          <dgm:chPref val="3"/>
        </dgm:presLayoutVars>
      </dgm:prSet>
      <dgm:spPr/>
    </dgm:pt>
    <dgm:pt modelId="{FBAF4481-8904-456B-9FA8-85AF0B67542F}" type="pres">
      <dgm:prSet presAssocID="{387CCA78-6AD1-4B35-AD29-3B6EC01772C7}" presName="level3hierChild" presStyleCnt="0"/>
      <dgm:spPr/>
    </dgm:pt>
    <dgm:pt modelId="{1A412FFD-29CB-4ADC-A71A-DD27F002D815}" type="pres">
      <dgm:prSet presAssocID="{C078C9D4-C20F-44B3-9F7D-6D6AFE548AD4}" presName="conn2-1" presStyleLbl="parChTrans1D2" presStyleIdx="1" presStyleCnt="3"/>
      <dgm:spPr/>
    </dgm:pt>
    <dgm:pt modelId="{536A613A-E13F-4963-875B-E1F757EF6718}" type="pres">
      <dgm:prSet presAssocID="{C078C9D4-C20F-44B3-9F7D-6D6AFE548AD4}" presName="connTx" presStyleLbl="parChTrans1D2" presStyleIdx="1" presStyleCnt="3"/>
      <dgm:spPr/>
    </dgm:pt>
    <dgm:pt modelId="{6519005F-3FFE-4E61-A601-1D36AD6099D3}" type="pres">
      <dgm:prSet presAssocID="{41020823-54C6-4B51-A588-2AF64D571DDD}" presName="root2" presStyleCnt="0"/>
      <dgm:spPr/>
    </dgm:pt>
    <dgm:pt modelId="{7CA48CA1-A712-4F9D-8959-6D51B21C7131}" type="pres">
      <dgm:prSet presAssocID="{41020823-54C6-4B51-A588-2AF64D571DDD}" presName="LevelTwoTextNode" presStyleLbl="node2" presStyleIdx="1" presStyleCnt="3">
        <dgm:presLayoutVars>
          <dgm:chPref val="3"/>
        </dgm:presLayoutVars>
      </dgm:prSet>
      <dgm:spPr/>
    </dgm:pt>
    <dgm:pt modelId="{9274ED7B-339D-4481-BCAF-4290D40397F4}" type="pres">
      <dgm:prSet presAssocID="{41020823-54C6-4B51-A588-2AF64D571DDD}" presName="level3hierChild" presStyleCnt="0"/>
      <dgm:spPr/>
    </dgm:pt>
    <dgm:pt modelId="{6877D9DD-742A-44A3-A340-2E0D318FCF2D}" type="pres">
      <dgm:prSet presAssocID="{A3BD9D55-8C71-412F-80A0-654353F8ED50}" presName="conn2-1" presStyleLbl="parChTrans1D2" presStyleIdx="2" presStyleCnt="3"/>
      <dgm:spPr/>
    </dgm:pt>
    <dgm:pt modelId="{CCFE9AAD-E049-4592-AEB3-E79E36658053}" type="pres">
      <dgm:prSet presAssocID="{A3BD9D55-8C71-412F-80A0-654353F8ED50}" presName="connTx" presStyleLbl="parChTrans1D2" presStyleIdx="2" presStyleCnt="3"/>
      <dgm:spPr/>
    </dgm:pt>
    <dgm:pt modelId="{6E0E3DB2-7E4A-40E7-B664-BA08D55F05E5}" type="pres">
      <dgm:prSet presAssocID="{3950353B-8F74-4469-B174-3051FD4CD2FB}" presName="root2" presStyleCnt="0"/>
      <dgm:spPr/>
    </dgm:pt>
    <dgm:pt modelId="{DE2125CA-6243-4E29-8EF7-57B0B263700F}" type="pres">
      <dgm:prSet presAssocID="{3950353B-8F74-4469-B174-3051FD4CD2FB}" presName="LevelTwoTextNode" presStyleLbl="node2" presStyleIdx="2" presStyleCnt="3">
        <dgm:presLayoutVars>
          <dgm:chPref val="3"/>
        </dgm:presLayoutVars>
      </dgm:prSet>
      <dgm:spPr/>
    </dgm:pt>
    <dgm:pt modelId="{FD712E9A-6607-47CA-8D9B-0F390C586012}" type="pres">
      <dgm:prSet presAssocID="{3950353B-8F74-4469-B174-3051FD4CD2FB}" presName="level3hierChild" presStyleCnt="0"/>
      <dgm:spPr/>
    </dgm:pt>
  </dgm:ptLst>
  <dgm:cxnLst>
    <dgm:cxn modelId="{5AC1F518-B24E-4C8E-96D4-3212F986760C}" type="presOf" srcId="{B3E67F53-CB1A-4F4D-88EC-8C75CDF733FD}" destId="{DF339F2D-AF6C-459F-BB9A-7324CE675643}" srcOrd="1" destOrd="0" presId="urn:microsoft.com/office/officeart/2008/layout/HorizontalMultiLevelHierarchy"/>
    <dgm:cxn modelId="{A5E58B21-BE36-46F3-9A99-9E26DB928FD5}" type="presOf" srcId="{A3BD9D55-8C71-412F-80A0-654353F8ED50}" destId="{CCFE9AAD-E049-4592-AEB3-E79E36658053}" srcOrd="1" destOrd="0" presId="urn:microsoft.com/office/officeart/2008/layout/HorizontalMultiLevelHierarchy"/>
    <dgm:cxn modelId="{AED0D831-DB31-4D25-B566-6A4EB78637D7}" srcId="{48A4DA2A-37CA-4337-90DE-0561B3C4D722}" destId="{41020823-54C6-4B51-A588-2AF64D571DDD}" srcOrd="1" destOrd="0" parTransId="{C078C9D4-C20F-44B3-9F7D-6D6AFE548AD4}" sibTransId="{FDE43AE6-B0A4-41EB-AFED-9BAEFABB443F}"/>
    <dgm:cxn modelId="{8F303B3E-6550-4D4F-BC98-B14C4DD0CDB4}" type="presOf" srcId="{48A4DA2A-37CA-4337-90DE-0561B3C4D722}" destId="{13FB7FA7-C4D9-487E-A453-0DF10F264D89}" srcOrd="0" destOrd="0" presId="urn:microsoft.com/office/officeart/2008/layout/HorizontalMultiLevelHierarchy"/>
    <dgm:cxn modelId="{83F11E61-7A7C-4FBB-91CF-96B0F1E36088}" type="presOf" srcId="{C078C9D4-C20F-44B3-9F7D-6D6AFE548AD4}" destId="{536A613A-E13F-4963-875B-E1F757EF6718}" srcOrd="1" destOrd="0" presId="urn:microsoft.com/office/officeart/2008/layout/HorizontalMultiLevelHierarchy"/>
    <dgm:cxn modelId="{74631079-95E0-4283-BA1A-F5FEE1BCBCF2}" type="presOf" srcId="{41020823-54C6-4B51-A588-2AF64D571DDD}" destId="{7CA48CA1-A712-4F9D-8959-6D51B21C7131}" srcOrd="0" destOrd="0" presId="urn:microsoft.com/office/officeart/2008/layout/HorizontalMultiLevelHierarchy"/>
    <dgm:cxn modelId="{62066E90-BE67-4F68-B730-3BD4BCA5DB20}" type="presOf" srcId="{387CCA78-6AD1-4B35-AD29-3B6EC01772C7}" destId="{F4CAE774-834A-4340-BD2E-5DCB3469E97B}" srcOrd="0" destOrd="0" presId="urn:microsoft.com/office/officeart/2008/layout/HorizontalMultiLevelHierarchy"/>
    <dgm:cxn modelId="{83EAFB9B-0116-4407-9900-F312A64D3899}" srcId="{48A4DA2A-37CA-4337-90DE-0561B3C4D722}" destId="{3950353B-8F74-4469-B174-3051FD4CD2FB}" srcOrd="2" destOrd="0" parTransId="{A3BD9D55-8C71-412F-80A0-654353F8ED50}" sibTransId="{3E8062EB-2C29-40F1-8513-E2BA103D4ED9}"/>
    <dgm:cxn modelId="{AA0FFD9B-3918-42E9-BDBC-DF87A3C7619E}" type="presOf" srcId="{3950353B-8F74-4469-B174-3051FD4CD2FB}" destId="{DE2125CA-6243-4E29-8EF7-57B0B263700F}" srcOrd="0" destOrd="0" presId="urn:microsoft.com/office/officeart/2008/layout/HorizontalMultiLevelHierarchy"/>
    <dgm:cxn modelId="{D9B84AA0-0626-4AD6-A28A-D6E7A9929A1B}" srcId="{24630890-87AB-44C5-9348-6B50ED8AC7F5}" destId="{48A4DA2A-37CA-4337-90DE-0561B3C4D722}" srcOrd="0" destOrd="0" parTransId="{A21D32A7-C47E-42CC-BF03-D70C2121B6DE}" sibTransId="{733E7523-6813-4918-8FD9-F82A3B2ACBEF}"/>
    <dgm:cxn modelId="{7350EEAA-04DF-449B-A9D3-53B63617CEB5}" type="presOf" srcId="{C078C9D4-C20F-44B3-9F7D-6D6AFE548AD4}" destId="{1A412FFD-29CB-4ADC-A71A-DD27F002D815}" srcOrd="0" destOrd="0" presId="urn:microsoft.com/office/officeart/2008/layout/HorizontalMultiLevelHierarchy"/>
    <dgm:cxn modelId="{D50407BF-93D1-4FDB-828F-FB30C57D255A}" type="presOf" srcId="{A3BD9D55-8C71-412F-80A0-654353F8ED50}" destId="{6877D9DD-742A-44A3-A340-2E0D318FCF2D}" srcOrd="0" destOrd="0" presId="urn:microsoft.com/office/officeart/2008/layout/HorizontalMultiLevelHierarchy"/>
    <dgm:cxn modelId="{1ABD35D2-1D7D-4E03-A46C-8C28651A0DD4}" type="presOf" srcId="{B3E67F53-CB1A-4F4D-88EC-8C75CDF733FD}" destId="{14190150-26DC-458A-A272-9C2772234D3D}" srcOrd="0" destOrd="0" presId="urn:microsoft.com/office/officeart/2008/layout/HorizontalMultiLevelHierarchy"/>
    <dgm:cxn modelId="{DBB437DB-B90E-4196-8B82-DB6649CBDC6D}" type="presOf" srcId="{24630890-87AB-44C5-9348-6B50ED8AC7F5}" destId="{C15AE366-4064-4312-B34A-86E1D8C2DB21}" srcOrd="0" destOrd="0" presId="urn:microsoft.com/office/officeart/2008/layout/HorizontalMultiLevelHierarchy"/>
    <dgm:cxn modelId="{70944ADF-74FC-4ABC-A2AE-7A13F3B4DC93}" srcId="{48A4DA2A-37CA-4337-90DE-0561B3C4D722}" destId="{387CCA78-6AD1-4B35-AD29-3B6EC01772C7}" srcOrd="0" destOrd="0" parTransId="{B3E67F53-CB1A-4F4D-88EC-8C75CDF733FD}" sibTransId="{AD158337-ADFC-4AD4-8596-6CB2742B87C0}"/>
    <dgm:cxn modelId="{8257D28A-3371-413D-8D3E-C4F35FD87946}" type="presParOf" srcId="{C15AE366-4064-4312-B34A-86E1D8C2DB21}" destId="{F2225C38-3658-4501-BDAC-B97C50D07972}" srcOrd="0" destOrd="0" presId="urn:microsoft.com/office/officeart/2008/layout/HorizontalMultiLevelHierarchy"/>
    <dgm:cxn modelId="{F4419D98-C7E8-4D83-A519-B2F9BE5A98D9}" type="presParOf" srcId="{F2225C38-3658-4501-BDAC-B97C50D07972}" destId="{13FB7FA7-C4D9-487E-A453-0DF10F264D89}" srcOrd="0" destOrd="0" presId="urn:microsoft.com/office/officeart/2008/layout/HorizontalMultiLevelHierarchy"/>
    <dgm:cxn modelId="{0A2E0340-5BCF-42B0-9BF6-EFE4E4623C25}" type="presParOf" srcId="{F2225C38-3658-4501-BDAC-B97C50D07972}" destId="{34E2FCFB-D17C-40DA-800F-2105331939ED}" srcOrd="1" destOrd="0" presId="urn:microsoft.com/office/officeart/2008/layout/HorizontalMultiLevelHierarchy"/>
    <dgm:cxn modelId="{BC099647-386C-4FD2-96E7-2A0C906E4C99}" type="presParOf" srcId="{34E2FCFB-D17C-40DA-800F-2105331939ED}" destId="{14190150-26DC-458A-A272-9C2772234D3D}" srcOrd="0" destOrd="0" presId="urn:microsoft.com/office/officeart/2008/layout/HorizontalMultiLevelHierarchy"/>
    <dgm:cxn modelId="{1499E45D-0E77-405B-B401-C19BC0B76486}" type="presParOf" srcId="{14190150-26DC-458A-A272-9C2772234D3D}" destId="{DF339F2D-AF6C-459F-BB9A-7324CE675643}" srcOrd="0" destOrd="0" presId="urn:microsoft.com/office/officeart/2008/layout/HorizontalMultiLevelHierarchy"/>
    <dgm:cxn modelId="{C6BD7411-63F9-4486-94CD-2701BB0B7889}" type="presParOf" srcId="{34E2FCFB-D17C-40DA-800F-2105331939ED}" destId="{26672E49-2F8C-4505-A86B-417607F997FA}" srcOrd="1" destOrd="0" presId="urn:microsoft.com/office/officeart/2008/layout/HorizontalMultiLevelHierarchy"/>
    <dgm:cxn modelId="{F74E9798-F859-4F91-8D98-841AF0D26AD2}" type="presParOf" srcId="{26672E49-2F8C-4505-A86B-417607F997FA}" destId="{F4CAE774-834A-4340-BD2E-5DCB3469E97B}" srcOrd="0" destOrd="0" presId="urn:microsoft.com/office/officeart/2008/layout/HorizontalMultiLevelHierarchy"/>
    <dgm:cxn modelId="{25F00CB7-3B96-4B5F-AB06-239EF07741DB}" type="presParOf" srcId="{26672E49-2F8C-4505-A86B-417607F997FA}" destId="{FBAF4481-8904-456B-9FA8-85AF0B67542F}" srcOrd="1" destOrd="0" presId="urn:microsoft.com/office/officeart/2008/layout/HorizontalMultiLevelHierarchy"/>
    <dgm:cxn modelId="{FD89DA06-D97C-43EC-9FE6-966525C4557E}" type="presParOf" srcId="{34E2FCFB-D17C-40DA-800F-2105331939ED}" destId="{1A412FFD-29CB-4ADC-A71A-DD27F002D815}" srcOrd="2" destOrd="0" presId="urn:microsoft.com/office/officeart/2008/layout/HorizontalMultiLevelHierarchy"/>
    <dgm:cxn modelId="{59217656-FA21-47F0-BF13-F45C2E84BE38}" type="presParOf" srcId="{1A412FFD-29CB-4ADC-A71A-DD27F002D815}" destId="{536A613A-E13F-4963-875B-E1F757EF6718}" srcOrd="0" destOrd="0" presId="urn:microsoft.com/office/officeart/2008/layout/HorizontalMultiLevelHierarchy"/>
    <dgm:cxn modelId="{77608816-005A-458D-9BAB-E03AE7559B56}" type="presParOf" srcId="{34E2FCFB-D17C-40DA-800F-2105331939ED}" destId="{6519005F-3FFE-4E61-A601-1D36AD6099D3}" srcOrd="3" destOrd="0" presId="urn:microsoft.com/office/officeart/2008/layout/HorizontalMultiLevelHierarchy"/>
    <dgm:cxn modelId="{48CDA7F0-2CF5-4D88-9D92-CFC363FFD693}" type="presParOf" srcId="{6519005F-3FFE-4E61-A601-1D36AD6099D3}" destId="{7CA48CA1-A712-4F9D-8959-6D51B21C7131}" srcOrd="0" destOrd="0" presId="urn:microsoft.com/office/officeart/2008/layout/HorizontalMultiLevelHierarchy"/>
    <dgm:cxn modelId="{EDA0AF3A-C68E-44F9-A41B-BC180E3DEDED}" type="presParOf" srcId="{6519005F-3FFE-4E61-A601-1D36AD6099D3}" destId="{9274ED7B-339D-4481-BCAF-4290D40397F4}" srcOrd="1" destOrd="0" presId="urn:microsoft.com/office/officeart/2008/layout/HorizontalMultiLevelHierarchy"/>
    <dgm:cxn modelId="{2D31D4BA-AF29-42F9-89AD-C220698429F3}" type="presParOf" srcId="{34E2FCFB-D17C-40DA-800F-2105331939ED}" destId="{6877D9DD-742A-44A3-A340-2E0D318FCF2D}" srcOrd="4" destOrd="0" presId="urn:microsoft.com/office/officeart/2008/layout/HorizontalMultiLevelHierarchy"/>
    <dgm:cxn modelId="{B2EDFF30-CEA5-4ED0-B536-3A9C20B30831}" type="presParOf" srcId="{6877D9DD-742A-44A3-A340-2E0D318FCF2D}" destId="{CCFE9AAD-E049-4592-AEB3-E79E36658053}" srcOrd="0" destOrd="0" presId="urn:microsoft.com/office/officeart/2008/layout/HorizontalMultiLevelHierarchy"/>
    <dgm:cxn modelId="{116EFF7C-19E1-4512-9161-D6421FAAFA3A}" type="presParOf" srcId="{34E2FCFB-D17C-40DA-800F-2105331939ED}" destId="{6E0E3DB2-7E4A-40E7-B664-BA08D55F05E5}" srcOrd="5" destOrd="0" presId="urn:microsoft.com/office/officeart/2008/layout/HorizontalMultiLevelHierarchy"/>
    <dgm:cxn modelId="{70A5E3DE-AD03-402C-8921-C5A85CFCAFD4}" type="presParOf" srcId="{6E0E3DB2-7E4A-40E7-B664-BA08D55F05E5}" destId="{DE2125CA-6243-4E29-8EF7-57B0B263700F}" srcOrd="0" destOrd="0" presId="urn:microsoft.com/office/officeart/2008/layout/HorizontalMultiLevelHierarchy"/>
    <dgm:cxn modelId="{0656A895-88AC-4659-BD39-30AB36465E16}" type="presParOf" srcId="{6E0E3DB2-7E4A-40E7-B664-BA08D55F05E5}" destId="{FD712E9A-6607-47CA-8D9B-0F390C58601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4630890-87AB-44C5-9348-6B50ED8AC7F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l-GR"/>
        </a:p>
      </dgm:t>
    </dgm:pt>
    <dgm:pt modelId="{48A4DA2A-37CA-4337-90DE-0561B3C4D722}">
      <dgm:prSet phldrT="[Κείμενο]"/>
      <dgm:spPr>
        <a:solidFill>
          <a:srgbClr val="0070C0"/>
        </a:solidFill>
      </dgm:spPr>
      <dgm:t>
        <a:bodyPr/>
        <a:lstStyle/>
        <a:p>
          <a:r>
            <a:rPr lang="fr-FR" dirty="0"/>
            <a:t>Imprimer le texte </a:t>
          </a:r>
          <a:endParaRPr lang="el-GR" dirty="0"/>
        </a:p>
      </dgm:t>
    </dgm:pt>
    <dgm:pt modelId="{A21D32A7-C47E-42CC-BF03-D70C2121B6DE}" type="parTrans" cxnId="{D9B84AA0-0626-4AD6-A28A-D6E7A9929A1B}">
      <dgm:prSet/>
      <dgm:spPr/>
      <dgm:t>
        <a:bodyPr/>
        <a:lstStyle/>
        <a:p>
          <a:endParaRPr lang="el-GR"/>
        </a:p>
      </dgm:t>
    </dgm:pt>
    <dgm:pt modelId="{733E7523-6813-4918-8FD9-F82A3B2ACBEF}" type="sibTrans" cxnId="{D9B84AA0-0626-4AD6-A28A-D6E7A9929A1B}">
      <dgm:prSet/>
      <dgm:spPr/>
      <dgm:t>
        <a:bodyPr/>
        <a:lstStyle/>
        <a:p>
          <a:endParaRPr lang="el-GR"/>
        </a:p>
      </dgm:t>
    </dgm:pt>
    <dgm:pt modelId="{387CCA78-6AD1-4B35-AD29-3B6EC01772C7}">
      <dgm:prSet/>
      <dgm:spPr/>
      <dgm:t>
        <a:bodyPr/>
        <a:lstStyle/>
        <a:p>
          <a:r>
            <a:rPr lang="fr-FR" dirty="0"/>
            <a:t>vérifier s’il y a des répétitions inutiles</a:t>
          </a:r>
          <a:endParaRPr lang="el-GR" dirty="0"/>
        </a:p>
      </dgm:t>
    </dgm:pt>
    <dgm:pt modelId="{B3E67F53-CB1A-4F4D-88EC-8C75CDF733FD}" type="parTrans" cxnId="{70944ADF-74FC-4ABC-A2AE-7A13F3B4DC93}">
      <dgm:prSet/>
      <dgm:spPr/>
      <dgm:t>
        <a:bodyPr/>
        <a:lstStyle/>
        <a:p>
          <a:endParaRPr lang="el-GR"/>
        </a:p>
      </dgm:t>
    </dgm:pt>
    <dgm:pt modelId="{AD158337-ADFC-4AD4-8596-6CB2742B87C0}" type="sibTrans" cxnId="{70944ADF-74FC-4ABC-A2AE-7A13F3B4DC93}">
      <dgm:prSet/>
      <dgm:spPr/>
      <dgm:t>
        <a:bodyPr/>
        <a:lstStyle/>
        <a:p>
          <a:endParaRPr lang="el-GR"/>
        </a:p>
      </dgm:t>
    </dgm:pt>
    <dgm:pt modelId="{3950353B-8F74-4469-B174-3051FD4CD2FB}">
      <dgm:prSet/>
      <dgm:spPr/>
      <dgm:t>
        <a:bodyPr/>
        <a:lstStyle/>
        <a:p>
          <a:r>
            <a:rPr lang="fr-FR" dirty="0"/>
            <a:t>la ponctuation et l’orthographe</a:t>
          </a:r>
          <a:endParaRPr lang="el-GR" dirty="0"/>
        </a:p>
      </dgm:t>
    </dgm:pt>
    <dgm:pt modelId="{A3BD9D55-8C71-412F-80A0-654353F8ED50}" type="parTrans" cxnId="{83EAFB9B-0116-4407-9900-F312A64D3899}">
      <dgm:prSet/>
      <dgm:spPr/>
      <dgm:t>
        <a:bodyPr/>
        <a:lstStyle/>
        <a:p>
          <a:endParaRPr lang="el-GR"/>
        </a:p>
      </dgm:t>
    </dgm:pt>
    <dgm:pt modelId="{3E8062EB-2C29-40F1-8513-E2BA103D4ED9}" type="sibTrans" cxnId="{83EAFB9B-0116-4407-9900-F312A64D3899}">
      <dgm:prSet/>
      <dgm:spPr/>
      <dgm:t>
        <a:bodyPr/>
        <a:lstStyle/>
        <a:p>
          <a:endParaRPr lang="el-GR"/>
        </a:p>
      </dgm:t>
    </dgm:pt>
    <dgm:pt modelId="{41020823-54C6-4B51-A588-2AF64D571DDD}">
      <dgm:prSet/>
      <dgm:spPr/>
      <dgm:t>
        <a:bodyPr/>
        <a:lstStyle/>
        <a:p>
          <a:r>
            <a:rPr lang="fr-FR" dirty="0"/>
            <a:t>vérifier l’usage de la langue</a:t>
          </a:r>
          <a:endParaRPr lang="el-GR" dirty="0"/>
        </a:p>
      </dgm:t>
    </dgm:pt>
    <dgm:pt modelId="{C078C9D4-C20F-44B3-9F7D-6D6AFE548AD4}" type="parTrans" cxnId="{AED0D831-DB31-4D25-B566-6A4EB78637D7}">
      <dgm:prSet/>
      <dgm:spPr/>
      <dgm:t>
        <a:bodyPr/>
        <a:lstStyle/>
        <a:p>
          <a:endParaRPr lang="el-GR"/>
        </a:p>
      </dgm:t>
    </dgm:pt>
    <dgm:pt modelId="{FDE43AE6-B0A4-41EB-AFED-9BAEFABB443F}" type="sibTrans" cxnId="{AED0D831-DB31-4D25-B566-6A4EB78637D7}">
      <dgm:prSet/>
      <dgm:spPr/>
      <dgm:t>
        <a:bodyPr/>
        <a:lstStyle/>
        <a:p>
          <a:endParaRPr lang="el-GR"/>
        </a:p>
      </dgm:t>
    </dgm:pt>
    <dgm:pt modelId="{C15AE366-4064-4312-B34A-86E1D8C2DB21}" type="pres">
      <dgm:prSet presAssocID="{24630890-87AB-44C5-9348-6B50ED8AC7F5}" presName="Name0" presStyleCnt="0">
        <dgm:presLayoutVars>
          <dgm:chPref val="1"/>
          <dgm:dir/>
          <dgm:animOne val="branch"/>
          <dgm:animLvl val="lvl"/>
          <dgm:resizeHandles val="exact"/>
        </dgm:presLayoutVars>
      </dgm:prSet>
      <dgm:spPr/>
    </dgm:pt>
    <dgm:pt modelId="{F2225C38-3658-4501-BDAC-B97C50D07972}" type="pres">
      <dgm:prSet presAssocID="{48A4DA2A-37CA-4337-90DE-0561B3C4D722}" presName="root1" presStyleCnt="0"/>
      <dgm:spPr/>
    </dgm:pt>
    <dgm:pt modelId="{13FB7FA7-C4D9-487E-A453-0DF10F264D89}" type="pres">
      <dgm:prSet presAssocID="{48A4DA2A-37CA-4337-90DE-0561B3C4D722}" presName="LevelOneTextNode" presStyleLbl="node0" presStyleIdx="0" presStyleCnt="1">
        <dgm:presLayoutVars>
          <dgm:chPref val="3"/>
        </dgm:presLayoutVars>
      </dgm:prSet>
      <dgm:spPr/>
    </dgm:pt>
    <dgm:pt modelId="{34E2FCFB-D17C-40DA-800F-2105331939ED}" type="pres">
      <dgm:prSet presAssocID="{48A4DA2A-37CA-4337-90DE-0561B3C4D722}" presName="level2hierChild" presStyleCnt="0"/>
      <dgm:spPr/>
    </dgm:pt>
    <dgm:pt modelId="{14190150-26DC-458A-A272-9C2772234D3D}" type="pres">
      <dgm:prSet presAssocID="{B3E67F53-CB1A-4F4D-88EC-8C75CDF733FD}" presName="conn2-1" presStyleLbl="parChTrans1D2" presStyleIdx="0" presStyleCnt="3"/>
      <dgm:spPr/>
    </dgm:pt>
    <dgm:pt modelId="{DF339F2D-AF6C-459F-BB9A-7324CE675643}" type="pres">
      <dgm:prSet presAssocID="{B3E67F53-CB1A-4F4D-88EC-8C75CDF733FD}" presName="connTx" presStyleLbl="parChTrans1D2" presStyleIdx="0" presStyleCnt="3"/>
      <dgm:spPr/>
    </dgm:pt>
    <dgm:pt modelId="{26672E49-2F8C-4505-A86B-417607F997FA}" type="pres">
      <dgm:prSet presAssocID="{387CCA78-6AD1-4B35-AD29-3B6EC01772C7}" presName="root2" presStyleCnt="0"/>
      <dgm:spPr/>
    </dgm:pt>
    <dgm:pt modelId="{F4CAE774-834A-4340-BD2E-5DCB3469E97B}" type="pres">
      <dgm:prSet presAssocID="{387CCA78-6AD1-4B35-AD29-3B6EC01772C7}" presName="LevelTwoTextNode" presStyleLbl="node2" presStyleIdx="0" presStyleCnt="3">
        <dgm:presLayoutVars>
          <dgm:chPref val="3"/>
        </dgm:presLayoutVars>
      </dgm:prSet>
      <dgm:spPr/>
    </dgm:pt>
    <dgm:pt modelId="{FBAF4481-8904-456B-9FA8-85AF0B67542F}" type="pres">
      <dgm:prSet presAssocID="{387CCA78-6AD1-4B35-AD29-3B6EC01772C7}" presName="level3hierChild" presStyleCnt="0"/>
      <dgm:spPr/>
    </dgm:pt>
    <dgm:pt modelId="{1A412FFD-29CB-4ADC-A71A-DD27F002D815}" type="pres">
      <dgm:prSet presAssocID="{C078C9D4-C20F-44B3-9F7D-6D6AFE548AD4}" presName="conn2-1" presStyleLbl="parChTrans1D2" presStyleIdx="1" presStyleCnt="3"/>
      <dgm:spPr/>
    </dgm:pt>
    <dgm:pt modelId="{536A613A-E13F-4963-875B-E1F757EF6718}" type="pres">
      <dgm:prSet presAssocID="{C078C9D4-C20F-44B3-9F7D-6D6AFE548AD4}" presName="connTx" presStyleLbl="parChTrans1D2" presStyleIdx="1" presStyleCnt="3"/>
      <dgm:spPr/>
    </dgm:pt>
    <dgm:pt modelId="{6519005F-3FFE-4E61-A601-1D36AD6099D3}" type="pres">
      <dgm:prSet presAssocID="{41020823-54C6-4B51-A588-2AF64D571DDD}" presName="root2" presStyleCnt="0"/>
      <dgm:spPr/>
    </dgm:pt>
    <dgm:pt modelId="{7CA48CA1-A712-4F9D-8959-6D51B21C7131}" type="pres">
      <dgm:prSet presAssocID="{41020823-54C6-4B51-A588-2AF64D571DDD}" presName="LevelTwoTextNode" presStyleLbl="node2" presStyleIdx="1" presStyleCnt="3">
        <dgm:presLayoutVars>
          <dgm:chPref val="3"/>
        </dgm:presLayoutVars>
      </dgm:prSet>
      <dgm:spPr/>
    </dgm:pt>
    <dgm:pt modelId="{9274ED7B-339D-4481-BCAF-4290D40397F4}" type="pres">
      <dgm:prSet presAssocID="{41020823-54C6-4B51-A588-2AF64D571DDD}" presName="level3hierChild" presStyleCnt="0"/>
      <dgm:spPr/>
    </dgm:pt>
    <dgm:pt modelId="{6877D9DD-742A-44A3-A340-2E0D318FCF2D}" type="pres">
      <dgm:prSet presAssocID="{A3BD9D55-8C71-412F-80A0-654353F8ED50}" presName="conn2-1" presStyleLbl="parChTrans1D2" presStyleIdx="2" presStyleCnt="3"/>
      <dgm:spPr/>
    </dgm:pt>
    <dgm:pt modelId="{CCFE9AAD-E049-4592-AEB3-E79E36658053}" type="pres">
      <dgm:prSet presAssocID="{A3BD9D55-8C71-412F-80A0-654353F8ED50}" presName="connTx" presStyleLbl="parChTrans1D2" presStyleIdx="2" presStyleCnt="3"/>
      <dgm:spPr/>
    </dgm:pt>
    <dgm:pt modelId="{6E0E3DB2-7E4A-40E7-B664-BA08D55F05E5}" type="pres">
      <dgm:prSet presAssocID="{3950353B-8F74-4469-B174-3051FD4CD2FB}" presName="root2" presStyleCnt="0"/>
      <dgm:spPr/>
    </dgm:pt>
    <dgm:pt modelId="{DE2125CA-6243-4E29-8EF7-57B0B263700F}" type="pres">
      <dgm:prSet presAssocID="{3950353B-8F74-4469-B174-3051FD4CD2FB}" presName="LevelTwoTextNode" presStyleLbl="node2" presStyleIdx="2" presStyleCnt="3">
        <dgm:presLayoutVars>
          <dgm:chPref val="3"/>
        </dgm:presLayoutVars>
      </dgm:prSet>
      <dgm:spPr/>
    </dgm:pt>
    <dgm:pt modelId="{FD712E9A-6607-47CA-8D9B-0F390C586012}" type="pres">
      <dgm:prSet presAssocID="{3950353B-8F74-4469-B174-3051FD4CD2FB}" presName="level3hierChild" presStyleCnt="0"/>
      <dgm:spPr/>
    </dgm:pt>
  </dgm:ptLst>
  <dgm:cxnLst>
    <dgm:cxn modelId="{5AC1F518-B24E-4C8E-96D4-3212F986760C}" type="presOf" srcId="{B3E67F53-CB1A-4F4D-88EC-8C75CDF733FD}" destId="{DF339F2D-AF6C-459F-BB9A-7324CE675643}" srcOrd="1" destOrd="0" presId="urn:microsoft.com/office/officeart/2008/layout/HorizontalMultiLevelHierarchy"/>
    <dgm:cxn modelId="{A5E58B21-BE36-46F3-9A99-9E26DB928FD5}" type="presOf" srcId="{A3BD9D55-8C71-412F-80A0-654353F8ED50}" destId="{CCFE9AAD-E049-4592-AEB3-E79E36658053}" srcOrd="1" destOrd="0" presId="urn:microsoft.com/office/officeart/2008/layout/HorizontalMultiLevelHierarchy"/>
    <dgm:cxn modelId="{AED0D831-DB31-4D25-B566-6A4EB78637D7}" srcId="{48A4DA2A-37CA-4337-90DE-0561B3C4D722}" destId="{41020823-54C6-4B51-A588-2AF64D571DDD}" srcOrd="1" destOrd="0" parTransId="{C078C9D4-C20F-44B3-9F7D-6D6AFE548AD4}" sibTransId="{FDE43AE6-B0A4-41EB-AFED-9BAEFABB443F}"/>
    <dgm:cxn modelId="{8F303B3E-6550-4D4F-BC98-B14C4DD0CDB4}" type="presOf" srcId="{48A4DA2A-37CA-4337-90DE-0561B3C4D722}" destId="{13FB7FA7-C4D9-487E-A453-0DF10F264D89}" srcOrd="0" destOrd="0" presId="urn:microsoft.com/office/officeart/2008/layout/HorizontalMultiLevelHierarchy"/>
    <dgm:cxn modelId="{83F11E61-7A7C-4FBB-91CF-96B0F1E36088}" type="presOf" srcId="{C078C9D4-C20F-44B3-9F7D-6D6AFE548AD4}" destId="{536A613A-E13F-4963-875B-E1F757EF6718}" srcOrd="1" destOrd="0" presId="urn:microsoft.com/office/officeart/2008/layout/HorizontalMultiLevelHierarchy"/>
    <dgm:cxn modelId="{74631079-95E0-4283-BA1A-F5FEE1BCBCF2}" type="presOf" srcId="{41020823-54C6-4B51-A588-2AF64D571DDD}" destId="{7CA48CA1-A712-4F9D-8959-6D51B21C7131}" srcOrd="0" destOrd="0" presId="urn:microsoft.com/office/officeart/2008/layout/HorizontalMultiLevelHierarchy"/>
    <dgm:cxn modelId="{62066E90-BE67-4F68-B730-3BD4BCA5DB20}" type="presOf" srcId="{387CCA78-6AD1-4B35-AD29-3B6EC01772C7}" destId="{F4CAE774-834A-4340-BD2E-5DCB3469E97B}" srcOrd="0" destOrd="0" presId="urn:microsoft.com/office/officeart/2008/layout/HorizontalMultiLevelHierarchy"/>
    <dgm:cxn modelId="{83EAFB9B-0116-4407-9900-F312A64D3899}" srcId="{48A4DA2A-37CA-4337-90DE-0561B3C4D722}" destId="{3950353B-8F74-4469-B174-3051FD4CD2FB}" srcOrd="2" destOrd="0" parTransId="{A3BD9D55-8C71-412F-80A0-654353F8ED50}" sibTransId="{3E8062EB-2C29-40F1-8513-E2BA103D4ED9}"/>
    <dgm:cxn modelId="{AA0FFD9B-3918-42E9-BDBC-DF87A3C7619E}" type="presOf" srcId="{3950353B-8F74-4469-B174-3051FD4CD2FB}" destId="{DE2125CA-6243-4E29-8EF7-57B0B263700F}" srcOrd="0" destOrd="0" presId="urn:microsoft.com/office/officeart/2008/layout/HorizontalMultiLevelHierarchy"/>
    <dgm:cxn modelId="{D9B84AA0-0626-4AD6-A28A-D6E7A9929A1B}" srcId="{24630890-87AB-44C5-9348-6B50ED8AC7F5}" destId="{48A4DA2A-37CA-4337-90DE-0561B3C4D722}" srcOrd="0" destOrd="0" parTransId="{A21D32A7-C47E-42CC-BF03-D70C2121B6DE}" sibTransId="{733E7523-6813-4918-8FD9-F82A3B2ACBEF}"/>
    <dgm:cxn modelId="{7350EEAA-04DF-449B-A9D3-53B63617CEB5}" type="presOf" srcId="{C078C9D4-C20F-44B3-9F7D-6D6AFE548AD4}" destId="{1A412FFD-29CB-4ADC-A71A-DD27F002D815}" srcOrd="0" destOrd="0" presId="urn:microsoft.com/office/officeart/2008/layout/HorizontalMultiLevelHierarchy"/>
    <dgm:cxn modelId="{D50407BF-93D1-4FDB-828F-FB30C57D255A}" type="presOf" srcId="{A3BD9D55-8C71-412F-80A0-654353F8ED50}" destId="{6877D9DD-742A-44A3-A340-2E0D318FCF2D}" srcOrd="0" destOrd="0" presId="urn:microsoft.com/office/officeart/2008/layout/HorizontalMultiLevelHierarchy"/>
    <dgm:cxn modelId="{1ABD35D2-1D7D-4E03-A46C-8C28651A0DD4}" type="presOf" srcId="{B3E67F53-CB1A-4F4D-88EC-8C75CDF733FD}" destId="{14190150-26DC-458A-A272-9C2772234D3D}" srcOrd="0" destOrd="0" presId="urn:microsoft.com/office/officeart/2008/layout/HorizontalMultiLevelHierarchy"/>
    <dgm:cxn modelId="{DBB437DB-B90E-4196-8B82-DB6649CBDC6D}" type="presOf" srcId="{24630890-87AB-44C5-9348-6B50ED8AC7F5}" destId="{C15AE366-4064-4312-B34A-86E1D8C2DB21}" srcOrd="0" destOrd="0" presId="urn:microsoft.com/office/officeart/2008/layout/HorizontalMultiLevelHierarchy"/>
    <dgm:cxn modelId="{70944ADF-74FC-4ABC-A2AE-7A13F3B4DC93}" srcId="{48A4DA2A-37CA-4337-90DE-0561B3C4D722}" destId="{387CCA78-6AD1-4B35-AD29-3B6EC01772C7}" srcOrd="0" destOrd="0" parTransId="{B3E67F53-CB1A-4F4D-88EC-8C75CDF733FD}" sibTransId="{AD158337-ADFC-4AD4-8596-6CB2742B87C0}"/>
    <dgm:cxn modelId="{8257D28A-3371-413D-8D3E-C4F35FD87946}" type="presParOf" srcId="{C15AE366-4064-4312-B34A-86E1D8C2DB21}" destId="{F2225C38-3658-4501-BDAC-B97C50D07972}" srcOrd="0" destOrd="0" presId="urn:microsoft.com/office/officeart/2008/layout/HorizontalMultiLevelHierarchy"/>
    <dgm:cxn modelId="{F4419D98-C7E8-4D83-A519-B2F9BE5A98D9}" type="presParOf" srcId="{F2225C38-3658-4501-BDAC-B97C50D07972}" destId="{13FB7FA7-C4D9-487E-A453-0DF10F264D89}" srcOrd="0" destOrd="0" presId="urn:microsoft.com/office/officeart/2008/layout/HorizontalMultiLevelHierarchy"/>
    <dgm:cxn modelId="{0A2E0340-5BCF-42B0-9BF6-EFE4E4623C25}" type="presParOf" srcId="{F2225C38-3658-4501-BDAC-B97C50D07972}" destId="{34E2FCFB-D17C-40DA-800F-2105331939ED}" srcOrd="1" destOrd="0" presId="urn:microsoft.com/office/officeart/2008/layout/HorizontalMultiLevelHierarchy"/>
    <dgm:cxn modelId="{BC099647-386C-4FD2-96E7-2A0C906E4C99}" type="presParOf" srcId="{34E2FCFB-D17C-40DA-800F-2105331939ED}" destId="{14190150-26DC-458A-A272-9C2772234D3D}" srcOrd="0" destOrd="0" presId="urn:microsoft.com/office/officeart/2008/layout/HorizontalMultiLevelHierarchy"/>
    <dgm:cxn modelId="{1499E45D-0E77-405B-B401-C19BC0B76486}" type="presParOf" srcId="{14190150-26DC-458A-A272-9C2772234D3D}" destId="{DF339F2D-AF6C-459F-BB9A-7324CE675643}" srcOrd="0" destOrd="0" presId="urn:microsoft.com/office/officeart/2008/layout/HorizontalMultiLevelHierarchy"/>
    <dgm:cxn modelId="{C6BD7411-63F9-4486-94CD-2701BB0B7889}" type="presParOf" srcId="{34E2FCFB-D17C-40DA-800F-2105331939ED}" destId="{26672E49-2F8C-4505-A86B-417607F997FA}" srcOrd="1" destOrd="0" presId="urn:microsoft.com/office/officeart/2008/layout/HorizontalMultiLevelHierarchy"/>
    <dgm:cxn modelId="{F74E9798-F859-4F91-8D98-841AF0D26AD2}" type="presParOf" srcId="{26672E49-2F8C-4505-A86B-417607F997FA}" destId="{F4CAE774-834A-4340-BD2E-5DCB3469E97B}" srcOrd="0" destOrd="0" presId="urn:microsoft.com/office/officeart/2008/layout/HorizontalMultiLevelHierarchy"/>
    <dgm:cxn modelId="{25F00CB7-3B96-4B5F-AB06-239EF07741DB}" type="presParOf" srcId="{26672E49-2F8C-4505-A86B-417607F997FA}" destId="{FBAF4481-8904-456B-9FA8-85AF0B67542F}" srcOrd="1" destOrd="0" presId="urn:microsoft.com/office/officeart/2008/layout/HorizontalMultiLevelHierarchy"/>
    <dgm:cxn modelId="{FD89DA06-D97C-43EC-9FE6-966525C4557E}" type="presParOf" srcId="{34E2FCFB-D17C-40DA-800F-2105331939ED}" destId="{1A412FFD-29CB-4ADC-A71A-DD27F002D815}" srcOrd="2" destOrd="0" presId="urn:microsoft.com/office/officeart/2008/layout/HorizontalMultiLevelHierarchy"/>
    <dgm:cxn modelId="{59217656-FA21-47F0-BF13-F45C2E84BE38}" type="presParOf" srcId="{1A412FFD-29CB-4ADC-A71A-DD27F002D815}" destId="{536A613A-E13F-4963-875B-E1F757EF6718}" srcOrd="0" destOrd="0" presId="urn:microsoft.com/office/officeart/2008/layout/HorizontalMultiLevelHierarchy"/>
    <dgm:cxn modelId="{77608816-005A-458D-9BAB-E03AE7559B56}" type="presParOf" srcId="{34E2FCFB-D17C-40DA-800F-2105331939ED}" destId="{6519005F-3FFE-4E61-A601-1D36AD6099D3}" srcOrd="3" destOrd="0" presId="urn:microsoft.com/office/officeart/2008/layout/HorizontalMultiLevelHierarchy"/>
    <dgm:cxn modelId="{48CDA7F0-2CF5-4D88-9D92-CFC363FFD693}" type="presParOf" srcId="{6519005F-3FFE-4E61-A601-1D36AD6099D3}" destId="{7CA48CA1-A712-4F9D-8959-6D51B21C7131}" srcOrd="0" destOrd="0" presId="urn:microsoft.com/office/officeart/2008/layout/HorizontalMultiLevelHierarchy"/>
    <dgm:cxn modelId="{EDA0AF3A-C68E-44F9-A41B-BC180E3DEDED}" type="presParOf" srcId="{6519005F-3FFE-4E61-A601-1D36AD6099D3}" destId="{9274ED7B-339D-4481-BCAF-4290D40397F4}" srcOrd="1" destOrd="0" presId="urn:microsoft.com/office/officeart/2008/layout/HorizontalMultiLevelHierarchy"/>
    <dgm:cxn modelId="{2D31D4BA-AF29-42F9-89AD-C220698429F3}" type="presParOf" srcId="{34E2FCFB-D17C-40DA-800F-2105331939ED}" destId="{6877D9DD-742A-44A3-A340-2E0D318FCF2D}" srcOrd="4" destOrd="0" presId="urn:microsoft.com/office/officeart/2008/layout/HorizontalMultiLevelHierarchy"/>
    <dgm:cxn modelId="{B2EDFF30-CEA5-4ED0-B536-3A9C20B30831}" type="presParOf" srcId="{6877D9DD-742A-44A3-A340-2E0D318FCF2D}" destId="{CCFE9AAD-E049-4592-AEB3-E79E36658053}" srcOrd="0" destOrd="0" presId="urn:microsoft.com/office/officeart/2008/layout/HorizontalMultiLevelHierarchy"/>
    <dgm:cxn modelId="{116EFF7C-19E1-4512-9161-D6421FAAFA3A}" type="presParOf" srcId="{34E2FCFB-D17C-40DA-800F-2105331939ED}" destId="{6E0E3DB2-7E4A-40E7-B664-BA08D55F05E5}" srcOrd="5" destOrd="0" presId="urn:microsoft.com/office/officeart/2008/layout/HorizontalMultiLevelHierarchy"/>
    <dgm:cxn modelId="{70A5E3DE-AD03-402C-8921-C5A85CFCAFD4}" type="presParOf" srcId="{6E0E3DB2-7E4A-40E7-B664-BA08D55F05E5}" destId="{DE2125CA-6243-4E29-8EF7-57B0B263700F}" srcOrd="0" destOrd="0" presId="urn:microsoft.com/office/officeart/2008/layout/HorizontalMultiLevelHierarchy"/>
    <dgm:cxn modelId="{0656A895-88AC-4659-BD39-30AB36465E16}" type="presParOf" srcId="{6E0E3DB2-7E4A-40E7-B664-BA08D55F05E5}" destId="{FD712E9A-6607-47CA-8D9B-0F390C58601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50097-34C4-4837-B965-44A233463563}">
      <dsp:nvSpPr>
        <dsp:cNvPr id="0" name=""/>
        <dsp:cNvSpPr/>
      </dsp:nvSpPr>
      <dsp:spPr>
        <a:xfrm>
          <a:off x="6818287" y="1416177"/>
          <a:ext cx="111345" cy="392023"/>
        </a:xfrm>
        <a:custGeom>
          <a:avLst/>
          <a:gdLst/>
          <a:ahLst/>
          <a:cxnLst/>
          <a:rect l="0" t="0" r="0" b="0"/>
          <a:pathLst>
            <a:path>
              <a:moveTo>
                <a:pt x="111345" y="0"/>
              </a:moveTo>
              <a:lnTo>
                <a:pt x="111345" y="285694"/>
              </a:lnTo>
              <a:lnTo>
                <a:pt x="0" y="285694"/>
              </a:lnTo>
              <a:lnTo>
                <a:pt x="0" y="3920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257B58-D583-43B4-8D13-FAC3EAAF1734}">
      <dsp:nvSpPr>
        <dsp:cNvPr id="0" name=""/>
        <dsp:cNvSpPr/>
      </dsp:nvSpPr>
      <dsp:spPr>
        <a:xfrm>
          <a:off x="4212723" y="599963"/>
          <a:ext cx="2716909" cy="479345"/>
        </a:xfrm>
        <a:custGeom>
          <a:avLst/>
          <a:gdLst/>
          <a:ahLst/>
          <a:cxnLst/>
          <a:rect l="0" t="0" r="0" b="0"/>
          <a:pathLst>
            <a:path>
              <a:moveTo>
                <a:pt x="0" y="0"/>
              </a:moveTo>
              <a:lnTo>
                <a:pt x="0" y="373016"/>
              </a:lnTo>
              <a:lnTo>
                <a:pt x="2716909" y="373016"/>
              </a:lnTo>
              <a:lnTo>
                <a:pt x="2716909" y="4793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05B8F8-6589-4A3B-9BF6-D507F468C2E0}">
      <dsp:nvSpPr>
        <dsp:cNvPr id="0" name=""/>
        <dsp:cNvSpPr/>
      </dsp:nvSpPr>
      <dsp:spPr>
        <a:xfrm>
          <a:off x="2966561" y="1416366"/>
          <a:ext cx="1162107" cy="322565"/>
        </a:xfrm>
        <a:custGeom>
          <a:avLst/>
          <a:gdLst/>
          <a:ahLst/>
          <a:cxnLst/>
          <a:rect l="0" t="0" r="0" b="0"/>
          <a:pathLst>
            <a:path>
              <a:moveTo>
                <a:pt x="0" y="0"/>
              </a:moveTo>
              <a:lnTo>
                <a:pt x="0" y="216236"/>
              </a:lnTo>
              <a:lnTo>
                <a:pt x="1162107" y="216236"/>
              </a:lnTo>
              <a:lnTo>
                <a:pt x="1162107" y="3225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C6FC85-264D-4664-BD11-A5DE949F7489}">
      <dsp:nvSpPr>
        <dsp:cNvPr id="0" name=""/>
        <dsp:cNvSpPr/>
      </dsp:nvSpPr>
      <dsp:spPr>
        <a:xfrm>
          <a:off x="2966561" y="1416366"/>
          <a:ext cx="574736" cy="340210"/>
        </a:xfrm>
        <a:custGeom>
          <a:avLst/>
          <a:gdLst/>
          <a:ahLst/>
          <a:cxnLst/>
          <a:rect l="0" t="0" r="0" b="0"/>
          <a:pathLst>
            <a:path>
              <a:moveTo>
                <a:pt x="0" y="0"/>
              </a:moveTo>
              <a:lnTo>
                <a:pt x="0" y="233881"/>
              </a:lnTo>
              <a:lnTo>
                <a:pt x="574736" y="233881"/>
              </a:lnTo>
              <a:lnTo>
                <a:pt x="574736" y="3402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B2C5CD-0AC8-4E4C-A0ED-7FFF6FB0ABDE}">
      <dsp:nvSpPr>
        <dsp:cNvPr id="0" name=""/>
        <dsp:cNvSpPr/>
      </dsp:nvSpPr>
      <dsp:spPr>
        <a:xfrm>
          <a:off x="749372" y="1416366"/>
          <a:ext cx="2217188" cy="196950"/>
        </a:xfrm>
        <a:custGeom>
          <a:avLst/>
          <a:gdLst/>
          <a:ahLst/>
          <a:cxnLst/>
          <a:rect l="0" t="0" r="0" b="0"/>
          <a:pathLst>
            <a:path>
              <a:moveTo>
                <a:pt x="2217188" y="0"/>
              </a:moveTo>
              <a:lnTo>
                <a:pt x="2217188" y="90621"/>
              </a:lnTo>
              <a:lnTo>
                <a:pt x="0" y="90621"/>
              </a:lnTo>
              <a:lnTo>
                <a:pt x="0" y="1969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CC5E21-32B9-4405-9D8F-AB731238CE39}">
      <dsp:nvSpPr>
        <dsp:cNvPr id="0" name=""/>
        <dsp:cNvSpPr/>
      </dsp:nvSpPr>
      <dsp:spPr>
        <a:xfrm>
          <a:off x="2966561" y="599963"/>
          <a:ext cx="1246162" cy="479345"/>
        </a:xfrm>
        <a:custGeom>
          <a:avLst/>
          <a:gdLst/>
          <a:ahLst/>
          <a:cxnLst/>
          <a:rect l="0" t="0" r="0" b="0"/>
          <a:pathLst>
            <a:path>
              <a:moveTo>
                <a:pt x="1246162" y="0"/>
              </a:moveTo>
              <a:lnTo>
                <a:pt x="1246162" y="373016"/>
              </a:lnTo>
              <a:lnTo>
                <a:pt x="0" y="373016"/>
              </a:lnTo>
              <a:lnTo>
                <a:pt x="0" y="4793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9ED0CA-7DBD-4F4C-B336-87F8C8DDED06}">
      <dsp:nvSpPr>
        <dsp:cNvPr id="0" name=""/>
        <dsp:cNvSpPr/>
      </dsp:nvSpPr>
      <dsp:spPr>
        <a:xfrm>
          <a:off x="2659284" y="148732"/>
          <a:ext cx="3106878" cy="4512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BE7260-58E0-4F75-AD44-884B986B02A3}">
      <dsp:nvSpPr>
        <dsp:cNvPr id="0" name=""/>
        <dsp:cNvSpPr/>
      </dsp:nvSpPr>
      <dsp:spPr>
        <a:xfrm>
          <a:off x="2786815" y="269886"/>
          <a:ext cx="3106878" cy="4512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t>Les compétences de l’utilisateur/apprenant</a:t>
          </a:r>
        </a:p>
      </dsp:txBody>
      <dsp:txXfrm>
        <a:off x="2800031" y="283102"/>
        <a:ext cx="3080446" cy="424798"/>
      </dsp:txXfrm>
    </dsp:sp>
    <dsp:sp modelId="{D7E89BF9-D6D0-4A30-899E-C7C29DA6435B}">
      <dsp:nvSpPr>
        <dsp:cNvPr id="0" name=""/>
        <dsp:cNvSpPr/>
      </dsp:nvSpPr>
      <dsp:spPr>
        <a:xfrm>
          <a:off x="1870700" y="1079308"/>
          <a:ext cx="2191722" cy="337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289766-BCA6-49EE-8A1A-ABF3C802351E}">
      <dsp:nvSpPr>
        <dsp:cNvPr id="0" name=""/>
        <dsp:cNvSpPr/>
      </dsp:nvSpPr>
      <dsp:spPr>
        <a:xfrm>
          <a:off x="1998230" y="1200462"/>
          <a:ext cx="2191722" cy="337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t>Compétences générales</a:t>
          </a:r>
        </a:p>
      </dsp:txBody>
      <dsp:txXfrm>
        <a:off x="2008102" y="1210334"/>
        <a:ext cx="2171978" cy="317314"/>
      </dsp:txXfrm>
    </dsp:sp>
    <dsp:sp modelId="{BFF46160-B25E-4757-92B3-84BA8E612536}">
      <dsp:nvSpPr>
        <dsp:cNvPr id="0" name=""/>
        <dsp:cNvSpPr/>
      </dsp:nvSpPr>
      <dsp:spPr>
        <a:xfrm>
          <a:off x="-22902" y="1613317"/>
          <a:ext cx="1544549" cy="19380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268530-A3BC-4832-ACEA-A270842B1C54}">
      <dsp:nvSpPr>
        <dsp:cNvPr id="0" name=""/>
        <dsp:cNvSpPr/>
      </dsp:nvSpPr>
      <dsp:spPr>
        <a:xfrm>
          <a:off x="104628" y="1734471"/>
          <a:ext cx="1544549" cy="193808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t>Compétence linguistique </a:t>
          </a:r>
          <a:r>
            <a:rPr lang="fr-FR" sz="1500" kern="1200" dirty="0"/>
            <a:t>lexique grammaire sémantique phonologie orthographe orthoépie</a:t>
          </a:r>
        </a:p>
      </dsp:txBody>
      <dsp:txXfrm>
        <a:off x="149866" y="1779709"/>
        <a:ext cx="1454073" cy="1847611"/>
      </dsp:txXfrm>
    </dsp:sp>
    <dsp:sp modelId="{205F7584-808C-4FEC-8C21-0317118F0127}">
      <dsp:nvSpPr>
        <dsp:cNvPr id="0" name=""/>
        <dsp:cNvSpPr/>
      </dsp:nvSpPr>
      <dsp:spPr>
        <a:xfrm>
          <a:off x="2967410" y="1756577"/>
          <a:ext cx="1147775" cy="7288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1AFD41-A0D8-4CF1-B8E6-1F9E49209C18}">
      <dsp:nvSpPr>
        <dsp:cNvPr id="0" name=""/>
        <dsp:cNvSpPr/>
      </dsp:nvSpPr>
      <dsp:spPr>
        <a:xfrm>
          <a:off x="3094941" y="1877731"/>
          <a:ext cx="1147775" cy="7288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fr-FR" sz="1500" kern="1200" dirty="0"/>
        </a:p>
      </dsp:txBody>
      <dsp:txXfrm>
        <a:off x="3116288" y="1899078"/>
        <a:ext cx="1105081" cy="686143"/>
      </dsp:txXfrm>
    </dsp:sp>
    <dsp:sp modelId="{03B119A9-A619-417A-BC3C-4D29DA357C24}">
      <dsp:nvSpPr>
        <dsp:cNvPr id="0" name=""/>
        <dsp:cNvSpPr/>
      </dsp:nvSpPr>
      <dsp:spPr>
        <a:xfrm>
          <a:off x="2769054" y="1738932"/>
          <a:ext cx="2719228" cy="1711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1144EF-A5B9-4036-9E3F-82EBB34950D2}">
      <dsp:nvSpPr>
        <dsp:cNvPr id="0" name=""/>
        <dsp:cNvSpPr/>
      </dsp:nvSpPr>
      <dsp:spPr>
        <a:xfrm>
          <a:off x="2896585" y="1860086"/>
          <a:ext cx="2719228" cy="17118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Compétence sociolinguistique </a:t>
          </a:r>
          <a:r>
            <a:rPr lang="fr-FR" sz="1400" kern="1200" dirty="0"/>
            <a:t>marqueurs linguistiques des relations sociales /  règles de politesse / expressions / différences de registres / dialectes et accents</a:t>
          </a:r>
        </a:p>
      </dsp:txBody>
      <dsp:txXfrm>
        <a:off x="2946722" y="1910223"/>
        <a:ext cx="2618954" cy="1611538"/>
      </dsp:txXfrm>
    </dsp:sp>
    <dsp:sp modelId="{89C40370-1386-4C6D-96DA-5551665EB6AB}">
      <dsp:nvSpPr>
        <dsp:cNvPr id="0" name=""/>
        <dsp:cNvSpPr/>
      </dsp:nvSpPr>
      <dsp:spPr>
        <a:xfrm>
          <a:off x="5701008" y="1079308"/>
          <a:ext cx="2457249" cy="3368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96790D-4D46-44A7-8FB7-6F9556457CFF}">
      <dsp:nvSpPr>
        <dsp:cNvPr id="0" name=""/>
        <dsp:cNvSpPr/>
      </dsp:nvSpPr>
      <dsp:spPr>
        <a:xfrm>
          <a:off x="5828539" y="1200462"/>
          <a:ext cx="2457249" cy="3368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Compétence communicative langagière</a:t>
          </a:r>
        </a:p>
      </dsp:txBody>
      <dsp:txXfrm>
        <a:off x="5838406" y="1210329"/>
        <a:ext cx="2437515" cy="317134"/>
      </dsp:txXfrm>
    </dsp:sp>
    <dsp:sp modelId="{9423D824-9B9E-42B0-9ACB-C2B2421C14F9}">
      <dsp:nvSpPr>
        <dsp:cNvPr id="0" name=""/>
        <dsp:cNvSpPr/>
      </dsp:nvSpPr>
      <dsp:spPr>
        <a:xfrm>
          <a:off x="6071114" y="1808200"/>
          <a:ext cx="1494345" cy="18087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CE1923-491F-4663-9386-2DC77E28FE03}">
      <dsp:nvSpPr>
        <dsp:cNvPr id="0" name=""/>
        <dsp:cNvSpPr/>
      </dsp:nvSpPr>
      <dsp:spPr>
        <a:xfrm>
          <a:off x="6198645" y="1929355"/>
          <a:ext cx="1494345" cy="180873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Compétence pragmatique </a:t>
          </a:r>
          <a:r>
            <a:rPr lang="fr-FR" sz="1400" kern="1200" dirty="0"/>
            <a:t>discours fonctions  </a:t>
          </a:r>
        </a:p>
      </dsp:txBody>
      <dsp:txXfrm>
        <a:off x="6242413" y="1973123"/>
        <a:ext cx="1406809" cy="17211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6DF27-2CE3-4CBB-A9B6-C9E40ECFC6E7}">
      <dsp:nvSpPr>
        <dsp:cNvPr id="0" name=""/>
        <dsp:cNvSpPr/>
      </dsp:nvSpPr>
      <dsp:spPr>
        <a:xfrm rot="5400000">
          <a:off x="3643490" y="118689"/>
          <a:ext cx="1810619" cy="1575238"/>
        </a:xfrm>
        <a:prstGeom prst="hexagon">
          <a:avLst>
            <a:gd name="adj" fmla="val 25000"/>
            <a:gd name="vf" fmla="val 11547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t>Contenu</a:t>
          </a:r>
          <a:endParaRPr lang="el-GR" sz="1800" kern="1200" dirty="0"/>
        </a:p>
      </dsp:txBody>
      <dsp:txXfrm rot="-5400000">
        <a:off x="4006655" y="283154"/>
        <a:ext cx="1084288" cy="1246309"/>
      </dsp:txXfrm>
    </dsp:sp>
    <dsp:sp modelId="{8E5FCEC3-2194-4AE3-BD5E-E1A7174E64F5}">
      <dsp:nvSpPr>
        <dsp:cNvPr id="0" name=""/>
        <dsp:cNvSpPr/>
      </dsp:nvSpPr>
      <dsp:spPr>
        <a:xfrm>
          <a:off x="5384219" y="363122"/>
          <a:ext cx="2020651" cy="1086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Pertinence, clarté, originalité, logique  </a:t>
          </a:r>
          <a:endParaRPr lang="el-GR" sz="1800" kern="1200" dirty="0"/>
        </a:p>
      </dsp:txBody>
      <dsp:txXfrm>
        <a:off x="5384219" y="363122"/>
        <a:ext cx="2020651" cy="1086371"/>
      </dsp:txXfrm>
    </dsp:sp>
    <dsp:sp modelId="{F8FBA431-54D5-4DA0-8355-842E3FB837CB}">
      <dsp:nvSpPr>
        <dsp:cNvPr id="0" name=""/>
        <dsp:cNvSpPr/>
      </dsp:nvSpPr>
      <dsp:spPr>
        <a:xfrm rot="5400000">
          <a:off x="1942232" y="118689"/>
          <a:ext cx="1810619" cy="1575238"/>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2305397" y="283154"/>
        <a:ext cx="1084288" cy="1246309"/>
      </dsp:txXfrm>
    </dsp:sp>
    <dsp:sp modelId="{DBEB8E4B-B926-419E-81B2-7DD09AEF57A9}">
      <dsp:nvSpPr>
        <dsp:cNvPr id="0" name=""/>
        <dsp:cNvSpPr/>
      </dsp:nvSpPr>
      <dsp:spPr>
        <a:xfrm rot="5400000">
          <a:off x="2789602" y="1655543"/>
          <a:ext cx="1810619" cy="1575238"/>
        </a:xfrm>
        <a:prstGeom prst="hexagon">
          <a:avLst>
            <a:gd name="adj" fmla="val 25000"/>
            <a:gd name="vf" fmla="val 11547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tx1"/>
              </a:solidFill>
            </a:rPr>
            <a:t>Syntaxe</a:t>
          </a:r>
          <a:endParaRPr lang="el-GR" sz="1800" kern="1200" dirty="0">
            <a:solidFill>
              <a:schemeClr val="tx1"/>
            </a:solidFill>
          </a:endParaRPr>
        </a:p>
      </dsp:txBody>
      <dsp:txXfrm rot="-5400000">
        <a:off x="3152767" y="1820008"/>
        <a:ext cx="1084288" cy="1246309"/>
      </dsp:txXfrm>
    </dsp:sp>
    <dsp:sp modelId="{E12BFDA9-F225-4E56-9EF5-32BE7EC0A61A}">
      <dsp:nvSpPr>
        <dsp:cNvPr id="0" name=""/>
        <dsp:cNvSpPr/>
      </dsp:nvSpPr>
      <dsp:spPr>
        <a:xfrm>
          <a:off x="886641" y="1899976"/>
          <a:ext cx="1955468" cy="1086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fr-FR" sz="1800" kern="1200" dirty="0"/>
            <a:t>Structure des phrases, choix de styles</a:t>
          </a:r>
          <a:endParaRPr lang="el-GR" sz="1800" kern="1200" dirty="0"/>
        </a:p>
      </dsp:txBody>
      <dsp:txXfrm>
        <a:off x="886641" y="1899976"/>
        <a:ext cx="1955468" cy="1086371"/>
      </dsp:txXfrm>
    </dsp:sp>
    <dsp:sp modelId="{B67EAC4C-DAC0-4C8A-BE03-7D4246A8925D}">
      <dsp:nvSpPr>
        <dsp:cNvPr id="0" name=""/>
        <dsp:cNvSpPr/>
      </dsp:nvSpPr>
      <dsp:spPr>
        <a:xfrm rot="5400000">
          <a:off x="4490860" y="1655543"/>
          <a:ext cx="1810619" cy="1575238"/>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4854025" y="1820008"/>
        <a:ext cx="1084288" cy="1246309"/>
      </dsp:txXfrm>
    </dsp:sp>
    <dsp:sp modelId="{BC38664C-F348-49B1-A559-661B1E9FB1D7}">
      <dsp:nvSpPr>
        <dsp:cNvPr id="0" name=""/>
        <dsp:cNvSpPr/>
      </dsp:nvSpPr>
      <dsp:spPr>
        <a:xfrm rot="5400000">
          <a:off x="3643490" y="3192396"/>
          <a:ext cx="1810619" cy="1575238"/>
        </a:xfrm>
        <a:prstGeom prst="hexagon">
          <a:avLst>
            <a:gd name="adj" fmla="val 25000"/>
            <a:gd name="vf" fmla="val 11547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t>Processus</a:t>
          </a:r>
          <a:endParaRPr lang="el-GR" sz="1800" kern="1200" dirty="0"/>
        </a:p>
      </dsp:txBody>
      <dsp:txXfrm rot="-5400000">
        <a:off x="4006655" y="3356861"/>
        <a:ext cx="1084288" cy="1246309"/>
      </dsp:txXfrm>
    </dsp:sp>
    <dsp:sp modelId="{D6540AA3-C0B9-4F3A-8C0C-0ECA602C7717}">
      <dsp:nvSpPr>
        <dsp:cNvPr id="0" name=""/>
        <dsp:cNvSpPr/>
      </dsp:nvSpPr>
      <dsp:spPr>
        <a:xfrm>
          <a:off x="5384219" y="3436830"/>
          <a:ext cx="2020651" cy="1086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Trouver les débuts, corriger, trouver des idées</a:t>
          </a:r>
          <a:endParaRPr lang="el-GR" sz="1800" kern="1200" dirty="0"/>
        </a:p>
      </dsp:txBody>
      <dsp:txXfrm>
        <a:off x="5384219" y="3436830"/>
        <a:ext cx="2020651" cy="1086371"/>
      </dsp:txXfrm>
    </dsp:sp>
    <dsp:sp modelId="{44D599AD-376B-4A19-8FB6-58D64758CE39}">
      <dsp:nvSpPr>
        <dsp:cNvPr id="0" name=""/>
        <dsp:cNvSpPr/>
      </dsp:nvSpPr>
      <dsp:spPr>
        <a:xfrm rot="5400000">
          <a:off x="1942232" y="3192396"/>
          <a:ext cx="1810619" cy="1575238"/>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2305397" y="3356861"/>
        <a:ext cx="1084288" cy="12463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43AF1-B064-44F5-BE88-CC4869FFB0B3}">
      <dsp:nvSpPr>
        <dsp:cNvPr id="0" name=""/>
        <dsp:cNvSpPr/>
      </dsp:nvSpPr>
      <dsp:spPr>
        <a:xfrm>
          <a:off x="-5523956" y="-845847"/>
          <a:ext cx="6578020" cy="6578020"/>
        </a:xfrm>
        <a:prstGeom prst="blockArc">
          <a:avLst>
            <a:gd name="adj1" fmla="val 18900000"/>
            <a:gd name="adj2" fmla="val 2700000"/>
            <a:gd name="adj3" fmla="val 328"/>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EA34FC-0FB3-4B0F-BF5C-E8FCBD96EBDF}">
      <dsp:nvSpPr>
        <dsp:cNvPr id="0" name=""/>
        <dsp:cNvSpPr/>
      </dsp:nvSpPr>
      <dsp:spPr>
        <a:xfrm>
          <a:off x="678221" y="488632"/>
          <a:ext cx="7545858" cy="977265"/>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5704" tIns="68580" rIns="68580" bIns="68580" numCol="1" spcCol="1270" anchor="t" anchorCtr="0">
          <a:noAutofit/>
        </a:bodyPr>
        <a:lstStyle/>
        <a:p>
          <a:pPr marL="0" lvl="0" indent="0" algn="l" defTabSz="1200150">
            <a:lnSpc>
              <a:spcPct val="90000"/>
            </a:lnSpc>
            <a:spcBef>
              <a:spcPct val="0"/>
            </a:spcBef>
            <a:spcAft>
              <a:spcPct val="35000"/>
            </a:spcAft>
            <a:buNone/>
          </a:pPr>
          <a:r>
            <a:rPr lang="fr-FR" sz="2700" kern="1200" dirty="0"/>
            <a:t>Objectifs</a:t>
          </a:r>
          <a:endParaRPr lang="el-GR" sz="2700" kern="1200" dirty="0"/>
        </a:p>
        <a:p>
          <a:pPr marL="228600" lvl="1" indent="-228600" algn="l" defTabSz="933450">
            <a:lnSpc>
              <a:spcPct val="90000"/>
            </a:lnSpc>
            <a:spcBef>
              <a:spcPct val="0"/>
            </a:spcBef>
            <a:spcAft>
              <a:spcPct val="15000"/>
            </a:spcAft>
            <a:buChar char="•"/>
          </a:pPr>
          <a:r>
            <a:rPr lang="fr-FR" sz="2100" kern="1200" dirty="0"/>
            <a:t>Pourquoi écrire?</a:t>
          </a:r>
          <a:endParaRPr lang="el-GR" sz="2100" kern="1200" dirty="0"/>
        </a:p>
      </dsp:txBody>
      <dsp:txXfrm>
        <a:off x="678221" y="488632"/>
        <a:ext cx="7545858" cy="977265"/>
      </dsp:txXfrm>
    </dsp:sp>
    <dsp:sp modelId="{0CB31432-275E-44E4-9C55-256A2EAF0593}">
      <dsp:nvSpPr>
        <dsp:cNvPr id="0" name=""/>
        <dsp:cNvSpPr/>
      </dsp:nvSpPr>
      <dsp:spPr>
        <a:xfrm>
          <a:off x="67431" y="366474"/>
          <a:ext cx="1221581" cy="122158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BFF21C-3CF2-4907-A971-380F33BC8052}">
      <dsp:nvSpPr>
        <dsp:cNvPr id="0" name=""/>
        <dsp:cNvSpPr/>
      </dsp:nvSpPr>
      <dsp:spPr>
        <a:xfrm>
          <a:off x="1033457" y="1954530"/>
          <a:ext cx="7190622" cy="977265"/>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5704" tIns="68580" rIns="68580" bIns="68580" numCol="1" spcCol="1270" anchor="t" anchorCtr="0">
          <a:noAutofit/>
        </a:bodyPr>
        <a:lstStyle/>
        <a:p>
          <a:pPr marL="0" lvl="0" indent="0" algn="l" defTabSz="1200150">
            <a:lnSpc>
              <a:spcPct val="90000"/>
            </a:lnSpc>
            <a:spcBef>
              <a:spcPct val="0"/>
            </a:spcBef>
            <a:spcAft>
              <a:spcPct val="35000"/>
            </a:spcAft>
            <a:buNone/>
          </a:pPr>
          <a:r>
            <a:rPr lang="fr-FR" sz="2700" kern="1200" dirty="0">
              <a:solidFill>
                <a:schemeClr val="tx1"/>
              </a:solidFill>
            </a:rPr>
            <a:t>Vocabulaire</a:t>
          </a:r>
          <a:endParaRPr lang="el-GR" sz="2700" kern="1200" dirty="0">
            <a:solidFill>
              <a:schemeClr val="tx1"/>
            </a:solidFill>
          </a:endParaRPr>
        </a:p>
        <a:p>
          <a:pPr marL="228600" lvl="1" indent="-228600" algn="l" defTabSz="933450">
            <a:lnSpc>
              <a:spcPct val="90000"/>
            </a:lnSpc>
            <a:spcBef>
              <a:spcPct val="0"/>
            </a:spcBef>
            <a:spcAft>
              <a:spcPct val="15000"/>
            </a:spcAft>
            <a:buChar char="•"/>
          </a:pPr>
          <a:r>
            <a:rPr lang="fr-FR" sz="2100" kern="1200" dirty="0">
              <a:solidFill>
                <a:schemeClr val="tx1"/>
              </a:solidFill>
            </a:rPr>
            <a:t>Choix des mots</a:t>
          </a:r>
          <a:endParaRPr lang="el-GR" sz="2100" kern="1200" dirty="0">
            <a:solidFill>
              <a:schemeClr val="tx1"/>
            </a:solidFill>
          </a:endParaRPr>
        </a:p>
      </dsp:txBody>
      <dsp:txXfrm>
        <a:off x="1033457" y="1954530"/>
        <a:ext cx="7190622" cy="977265"/>
      </dsp:txXfrm>
    </dsp:sp>
    <dsp:sp modelId="{330C4EA4-90F8-48A8-ADC8-05F2CE7AA728}">
      <dsp:nvSpPr>
        <dsp:cNvPr id="0" name=""/>
        <dsp:cNvSpPr/>
      </dsp:nvSpPr>
      <dsp:spPr>
        <a:xfrm>
          <a:off x="422667" y="1832371"/>
          <a:ext cx="1221581" cy="122158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E8C2C3-233F-4A8F-9199-F7D15B3BB83B}">
      <dsp:nvSpPr>
        <dsp:cNvPr id="0" name=""/>
        <dsp:cNvSpPr/>
      </dsp:nvSpPr>
      <dsp:spPr>
        <a:xfrm>
          <a:off x="678221" y="3420427"/>
          <a:ext cx="7545858" cy="977265"/>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5704" tIns="68580" rIns="68580" bIns="68580" numCol="1" spcCol="1270" anchor="t" anchorCtr="0">
          <a:noAutofit/>
        </a:bodyPr>
        <a:lstStyle/>
        <a:p>
          <a:pPr marL="0" lvl="0" indent="0" algn="l" defTabSz="1200150">
            <a:lnSpc>
              <a:spcPct val="90000"/>
            </a:lnSpc>
            <a:spcBef>
              <a:spcPct val="0"/>
            </a:spcBef>
            <a:spcAft>
              <a:spcPct val="35000"/>
            </a:spcAft>
            <a:buNone/>
          </a:pPr>
          <a:r>
            <a:rPr lang="fr-FR" sz="2700" kern="1200" dirty="0"/>
            <a:t>Organisation</a:t>
          </a:r>
          <a:endParaRPr lang="el-GR" sz="2700" kern="1200" dirty="0"/>
        </a:p>
        <a:p>
          <a:pPr marL="228600" lvl="1" indent="-228600" algn="l" defTabSz="933450">
            <a:lnSpc>
              <a:spcPct val="90000"/>
            </a:lnSpc>
            <a:spcBef>
              <a:spcPct val="0"/>
            </a:spcBef>
            <a:spcAft>
              <a:spcPct val="15000"/>
            </a:spcAft>
            <a:buChar char="•"/>
          </a:pPr>
          <a:r>
            <a:rPr lang="fr-FR" sz="2100" kern="1200" dirty="0"/>
            <a:t>Cohérence, paragraphes, thème et support</a:t>
          </a:r>
          <a:endParaRPr lang="el-GR" sz="2100" kern="1200" dirty="0"/>
        </a:p>
      </dsp:txBody>
      <dsp:txXfrm>
        <a:off x="678221" y="3420427"/>
        <a:ext cx="7545858" cy="977265"/>
      </dsp:txXfrm>
    </dsp:sp>
    <dsp:sp modelId="{0538DC4C-D267-40FB-B0EF-0DAAD3F4038E}">
      <dsp:nvSpPr>
        <dsp:cNvPr id="0" name=""/>
        <dsp:cNvSpPr/>
      </dsp:nvSpPr>
      <dsp:spPr>
        <a:xfrm>
          <a:off x="67431" y="3298269"/>
          <a:ext cx="1221581" cy="122158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7C776-0305-4415-BAC8-FB619A5EBFB8}">
      <dsp:nvSpPr>
        <dsp:cNvPr id="0" name=""/>
        <dsp:cNvSpPr/>
      </dsp:nvSpPr>
      <dsp:spPr>
        <a:xfrm>
          <a:off x="0" y="0"/>
          <a:ext cx="4886324" cy="488632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E2F83E-6D96-4B4F-9636-1539375C425F}">
      <dsp:nvSpPr>
        <dsp:cNvPr id="0" name=""/>
        <dsp:cNvSpPr/>
      </dsp:nvSpPr>
      <dsp:spPr>
        <a:xfrm>
          <a:off x="2443162" y="0"/>
          <a:ext cx="5848349" cy="4886324"/>
        </a:xfrm>
        <a:prstGeom prst="rect">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fr-FR" sz="4100" kern="1200" dirty="0"/>
            <a:t>Cohésion et unité</a:t>
          </a:r>
          <a:endParaRPr lang="el-GR" sz="4100" kern="1200" dirty="0"/>
        </a:p>
      </dsp:txBody>
      <dsp:txXfrm>
        <a:off x="2443162" y="0"/>
        <a:ext cx="2924174" cy="1465900"/>
      </dsp:txXfrm>
    </dsp:sp>
    <dsp:sp modelId="{9F3AD869-A468-4F15-B94E-FC8E121BD327}">
      <dsp:nvSpPr>
        <dsp:cNvPr id="0" name=""/>
        <dsp:cNvSpPr/>
      </dsp:nvSpPr>
      <dsp:spPr>
        <a:xfrm>
          <a:off x="855108" y="1465900"/>
          <a:ext cx="3176108" cy="3176108"/>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A6AF7C-8817-49C0-8ECD-7D2E35DCC581}">
      <dsp:nvSpPr>
        <dsp:cNvPr id="0" name=""/>
        <dsp:cNvSpPr/>
      </dsp:nvSpPr>
      <dsp:spPr>
        <a:xfrm>
          <a:off x="2443162" y="1465900"/>
          <a:ext cx="5848349" cy="3176108"/>
        </a:xfrm>
        <a:prstGeom prst="rect">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fr-FR" sz="4100" kern="1200" dirty="0">
              <a:solidFill>
                <a:schemeClr val="tx1"/>
              </a:solidFill>
            </a:rPr>
            <a:t>Mécanique</a:t>
          </a:r>
          <a:endParaRPr lang="el-GR" sz="4100" kern="1200" dirty="0">
            <a:solidFill>
              <a:schemeClr val="tx1"/>
            </a:solidFill>
          </a:endParaRPr>
        </a:p>
      </dsp:txBody>
      <dsp:txXfrm>
        <a:off x="2443162" y="1465900"/>
        <a:ext cx="2924174" cy="1465895"/>
      </dsp:txXfrm>
    </dsp:sp>
    <dsp:sp modelId="{EA188537-AFDD-4211-A0C1-FA774C6654DA}">
      <dsp:nvSpPr>
        <dsp:cNvPr id="0" name=""/>
        <dsp:cNvSpPr/>
      </dsp:nvSpPr>
      <dsp:spPr>
        <a:xfrm>
          <a:off x="1710214" y="2931796"/>
          <a:ext cx="1465896" cy="146589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2A4659-A93F-4C7A-9D71-9B5BAE5A47FD}">
      <dsp:nvSpPr>
        <dsp:cNvPr id="0" name=""/>
        <dsp:cNvSpPr/>
      </dsp:nvSpPr>
      <dsp:spPr>
        <a:xfrm>
          <a:off x="2443162" y="2931796"/>
          <a:ext cx="5848349" cy="1465896"/>
        </a:xfrm>
        <a:prstGeom prst="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fr-FR" sz="4100" kern="1200" dirty="0"/>
            <a:t>Règles pour</a:t>
          </a:r>
          <a:endParaRPr lang="el-GR" sz="4100" kern="1200" dirty="0"/>
        </a:p>
      </dsp:txBody>
      <dsp:txXfrm>
        <a:off x="2443162" y="2931796"/>
        <a:ext cx="2924174" cy="1465896"/>
      </dsp:txXfrm>
    </dsp:sp>
    <dsp:sp modelId="{547E207B-F4EA-404A-9E0B-90F8072A91A4}">
      <dsp:nvSpPr>
        <dsp:cNvPr id="0" name=""/>
        <dsp:cNvSpPr/>
      </dsp:nvSpPr>
      <dsp:spPr>
        <a:xfrm>
          <a:off x="5367337" y="0"/>
          <a:ext cx="2924174" cy="146590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228600" lvl="1" indent="-228600" algn="l" defTabSz="1111250">
            <a:lnSpc>
              <a:spcPct val="90000"/>
            </a:lnSpc>
            <a:spcBef>
              <a:spcPct val="0"/>
            </a:spcBef>
            <a:spcAft>
              <a:spcPct val="15000"/>
            </a:spcAft>
            <a:buFontTx/>
            <a:buNone/>
          </a:pPr>
          <a:endParaRPr lang="el-GR" sz="2500" kern="1200" dirty="0"/>
        </a:p>
      </dsp:txBody>
      <dsp:txXfrm>
        <a:off x="5367337" y="0"/>
        <a:ext cx="2924174" cy="1465900"/>
      </dsp:txXfrm>
    </dsp:sp>
    <dsp:sp modelId="{53910C38-33DA-47AF-ABF6-4EEF395D3529}">
      <dsp:nvSpPr>
        <dsp:cNvPr id="0" name=""/>
        <dsp:cNvSpPr/>
      </dsp:nvSpPr>
      <dsp:spPr>
        <a:xfrm>
          <a:off x="5367337" y="1465900"/>
          <a:ext cx="2924174" cy="146589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228600" lvl="1" indent="-228600" algn="l" defTabSz="1111250">
            <a:lnSpc>
              <a:spcPct val="90000"/>
            </a:lnSpc>
            <a:spcBef>
              <a:spcPct val="0"/>
            </a:spcBef>
            <a:spcAft>
              <a:spcPct val="15000"/>
            </a:spcAft>
            <a:buChar char="•"/>
          </a:pPr>
          <a:r>
            <a:rPr lang="fr-FR" sz="2500" kern="1200" dirty="0">
              <a:solidFill>
                <a:schemeClr val="tx1"/>
              </a:solidFill>
            </a:rPr>
            <a:t>prononciation</a:t>
          </a:r>
          <a:endParaRPr lang="el-GR" sz="2500" kern="1200" dirty="0">
            <a:solidFill>
              <a:schemeClr val="tx1"/>
            </a:solidFill>
          </a:endParaRPr>
        </a:p>
      </dsp:txBody>
      <dsp:txXfrm>
        <a:off x="5367337" y="1465900"/>
        <a:ext cx="2924174" cy="1465895"/>
      </dsp:txXfrm>
    </dsp:sp>
    <dsp:sp modelId="{E9A0A824-4770-400C-944E-1E447B693BFE}">
      <dsp:nvSpPr>
        <dsp:cNvPr id="0" name=""/>
        <dsp:cNvSpPr/>
      </dsp:nvSpPr>
      <dsp:spPr>
        <a:xfrm>
          <a:off x="5367337" y="2931796"/>
          <a:ext cx="2924174" cy="146589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228600" lvl="1" indent="-228600" algn="l" defTabSz="1111250">
            <a:lnSpc>
              <a:spcPct val="90000"/>
            </a:lnSpc>
            <a:spcBef>
              <a:spcPct val="0"/>
            </a:spcBef>
            <a:spcAft>
              <a:spcPct val="15000"/>
            </a:spcAft>
            <a:buChar char="•"/>
          </a:pPr>
          <a:r>
            <a:rPr lang="fr-FR" sz="2500" kern="1200" dirty="0"/>
            <a:t>Les verbes, accords des participes, pronoms </a:t>
          </a:r>
          <a:endParaRPr lang="el-GR" sz="2500" kern="1200" dirty="0"/>
        </a:p>
      </dsp:txBody>
      <dsp:txXfrm>
        <a:off x="5367337" y="2931796"/>
        <a:ext cx="2924174" cy="14658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2247A-95B7-4883-B0C1-625796672BC1}">
      <dsp:nvSpPr>
        <dsp:cNvPr id="0" name=""/>
        <dsp:cNvSpPr/>
      </dsp:nvSpPr>
      <dsp:spPr>
        <a:xfrm>
          <a:off x="862806" y="0"/>
          <a:ext cx="6565899" cy="4103687"/>
        </a:xfrm>
        <a:prstGeom prst="swooshArrow">
          <a:avLst>
            <a:gd name="adj1" fmla="val 25000"/>
            <a:gd name="adj2" fmla="val 25000"/>
          </a:avLst>
        </a:prstGeom>
        <a:solidFill>
          <a:srgbClr val="92D050"/>
        </a:solidFill>
        <a:ln>
          <a:noFill/>
        </a:ln>
        <a:effectLst/>
      </dsp:spPr>
      <dsp:style>
        <a:lnRef idx="0">
          <a:scrgbClr r="0" g="0" b="0"/>
        </a:lnRef>
        <a:fillRef idx="1">
          <a:scrgbClr r="0" g="0" b="0"/>
        </a:fillRef>
        <a:effectRef idx="0">
          <a:scrgbClr r="0" g="0" b="0"/>
        </a:effectRef>
        <a:fontRef idx="minor"/>
      </dsp:style>
    </dsp:sp>
    <dsp:sp modelId="{B2ACAAAB-7762-4A08-BF21-401C1574F12F}">
      <dsp:nvSpPr>
        <dsp:cNvPr id="0" name=""/>
        <dsp:cNvSpPr/>
      </dsp:nvSpPr>
      <dsp:spPr>
        <a:xfrm>
          <a:off x="1509547" y="3051501"/>
          <a:ext cx="151015" cy="1510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51FC85-0DB8-4F0B-9864-A55868A87D17}">
      <dsp:nvSpPr>
        <dsp:cNvPr id="0" name=""/>
        <dsp:cNvSpPr/>
      </dsp:nvSpPr>
      <dsp:spPr>
        <a:xfrm>
          <a:off x="1585055" y="3127009"/>
          <a:ext cx="1122768" cy="976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20" tIns="0" rIns="0" bIns="0" numCol="1" spcCol="1270" anchor="t" anchorCtr="0">
          <a:noAutofit/>
        </a:bodyPr>
        <a:lstStyle/>
        <a:p>
          <a:pPr marL="0" lvl="0" indent="0" algn="l" defTabSz="1022350">
            <a:lnSpc>
              <a:spcPct val="90000"/>
            </a:lnSpc>
            <a:spcBef>
              <a:spcPct val="0"/>
            </a:spcBef>
            <a:spcAft>
              <a:spcPct val="35000"/>
            </a:spcAft>
            <a:buNone/>
          </a:pPr>
          <a:r>
            <a:rPr lang="fr-FR" sz="2300" kern="1200" dirty="0"/>
            <a:t>Planifier </a:t>
          </a:r>
          <a:endParaRPr lang="el-GR" sz="2300" kern="1200" dirty="0"/>
        </a:p>
      </dsp:txBody>
      <dsp:txXfrm>
        <a:off x="1585055" y="3127009"/>
        <a:ext cx="1122768" cy="976677"/>
      </dsp:txXfrm>
    </dsp:sp>
    <dsp:sp modelId="{8A705902-8007-45B6-8BE5-DE45C061EE21}">
      <dsp:nvSpPr>
        <dsp:cNvPr id="0" name=""/>
        <dsp:cNvSpPr/>
      </dsp:nvSpPr>
      <dsp:spPr>
        <a:xfrm>
          <a:off x="2576506" y="2096984"/>
          <a:ext cx="262635" cy="2626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108A07-DDEE-434A-ACA2-271A9EC71735}">
      <dsp:nvSpPr>
        <dsp:cNvPr id="0" name=""/>
        <dsp:cNvSpPr/>
      </dsp:nvSpPr>
      <dsp:spPr>
        <a:xfrm>
          <a:off x="2707824" y="2228302"/>
          <a:ext cx="1378838" cy="1875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165" tIns="0" rIns="0" bIns="0" numCol="1" spcCol="1270" anchor="t" anchorCtr="0">
          <a:noAutofit/>
        </a:bodyPr>
        <a:lstStyle/>
        <a:p>
          <a:pPr marL="0" lvl="0" indent="0" algn="l" defTabSz="1022350">
            <a:lnSpc>
              <a:spcPct val="90000"/>
            </a:lnSpc>
            <a:spcBef>
              <a:spcPct val="0"/>
            </a:spcBef>
            <a:spcAft>
              <a:spcPct val="35000"/>
            </a:spcAft>
            <a:buNone/>
          </a:pPr>
          <a:r>
            <a:rPr lang="fr-FR" sz="2300" kern="1200" dirty="0"/>
            <a:t>Faire un brouillon de texte</a:t>
          </a:r>
          <a:endParaRPr lang="el-GR" sz="2300" kern="1200" dirty="0"/>
        </a:p>
      </dsp:txBody>
      <dsp:txXfrm>
        <a:off x="2707824" y="2228302"/>
        <a:ext cx="1378838" cy="1875384"/>
      </dsp:txXfrm>
    </dsp:sp>
    <dsp:sp modelId="{AD0ED63C-B9F6-400A-A507-6DF590AB5129}">
      <dsp:nvSpPr>
        <dsp:cNvPr id="0" name=""/>
        <dsp:cNvSpPr/>
      </dsp:nvSpPr>
      <dsp:spPr>
        <a:xfrm>
          <a:off x="3938930" y="1393612"/>
          <a:ext cx="347992" cy="3479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908483-E1BA-4FA8-A6A0-B868C9A18686}">
      <dsp:nvSpPr>
        <dsp:cNvPr id="0" name=""/>
        <dsp:cNvSpPr/>
      </dsp:nvSpPr>
      <dsp:spPr>
        <a:xfrm>
          <a:off x="4112926" y="1567608"/>
          <a:ext cx="1378838" cy="253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394" tIns="0" rIns="0" bIns="0" numCol="1" spcCol="1270" anchor="t" anchorCtr="0">
          <a:noAutofit/>
        </a:bodyPr>
        <a:lstStyle/>
        <a:p>
          <a:pPr marL="0" lvl="0" indent="0" algn="l" defTabSz="1022350">
            <a:lnSpc>
              <a:spcPct val="90000"/>
            </a:lnSpc>
            <a:spcBef>
              <a:spcPct val="0"/>
            </a:spcBef>
            <a:spcAft>
              <a:spcPct val="35000"/>
            </a:spcAft>
            <a:buNone/>
          </a:pPr>
          <a:r>
            <a:rPr lang="fr-FR" sz="2300" kern="1200" dirty="0"/>
            <a:t>Revoir le texte</a:t>
          </a:r>
          <a:endParaRPr lang="el-GR" sz="2300" kern="1200" dirty="0"/>
        </a:p>
      </dsp:txBody>
      <dsp:txXfrm>
        <a:off x="4112926" y="1567608"/>
        <a:ext cx="1378838" cy="2536078"/>
      </dsp:txXfrm>
    </dsp:sp>
    <dsp:sp modelId="{4C68D324-480B-40CB-A7B8-031CD050FB27}">
      <dsp:nvSpPr>
        <dsp:cNvPr id="0" name=""/>
        <dsp:cNvSpPr/>
      </dsp:nvSpPr>
      <dsp:spPr>
        <a:xfrm>
          <a:off x="5422823" y="928253"/>
          <a:ext cx="466178" cy="4661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805850-D6B3-4049-898A-3C04FC8A482D}">
      <dsp:nvSpPr>
        <dsp:cNvPr id="0" name=""/>
        <dsp:cNvSpPr/>
      </dsp:nvSpPr>
      <dsp:spPr>
        <a:xfrm>
          <a:off x="5655912" y="1161343"/>
          <a:ext cx="1378838" cy="294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019" tIns="0" rIns="0" bIns="0" numCol="1" spcCol="1270" anchor="t" anchorCtr="0">
          <a:noAutofit/>
        </a:bodyPr>
        <a:lstStyle/>
        <a:p>
          <a:pPr marL="0" lvl="0" indent="0" algn="l" defTabSz="1022350">
            <a:lnSpc>
              <a:spcPct val="90000"/>
            </a:lnSpc>
            <a:spcBef>
              <a:spcPct val="0"/>
            </a:spcBef>
            <a:spcAft>
              <a:spcPct val="35000"/>
            </a:spcAft>
            <a:buNone/>
          </a:pPr>
          <a:r>
            <a:rPr lang="fr-FR" sz="2300" kern="1200" dirty="0"/>
            <a:t>Imprimer le texte</a:t>
          </a:r>
          <a:endParaRPr lang="el-GR" sz="2300" kern="1200" dirty="0"/>
        </a:p>
      </dsp:txBody>
      <dsp:txXfrm>
        <a:off x="5655912" y="1161343"/>
        <a:ext cx="1378838" cy="29423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7D9DD-742A-44A3-A340-2E0D318FCF2D}">
      <dsp:nvSpPr>
        <dsp:cNvPr id="0" name=""/>
        <dsp:cNvSpPr/>
      </dsp:nvSpPr>
      <dsp:spPr>
        <a:xfrm>
          <a:off x="2740354" y="2519362"/>
          <a:ext cx="628026" cy="1196697"/>
        </a:xfrm>
        <a:custGeom>
          <a:avLst/>
          <a:gdLst/>
          <a:ahLst/>
          <a:cxnLst/>
          <a:rect l="0" t="0" r="0" b="0"/>
          <a:pathLst>
            <a:path>
              <a:moveTo>
                <a:pt x="0" y="0"/>
              </a:moveTo>
              <a:lnTo>
                <a:pt x="314013" y="0"/>
              </a:lnTo>
              <a:lnTo>
                <a:pt x="314013" y="1196697"/>
              </a:lnTo>
              <a:lnTo>
                <a:pt x="628026" y="11966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20581" y="3083924"/>
        <a:ext cx="67574" cy="67574"/>
      </dsp:txXfrm>
    </dsp:sp>
    <dsp:sp modelId="{120ED978-B36A-4261-B8B8-1A8E2AFCD0CD}">
      <dsp:nvSpPr>
        <dsp:cNvPr id="0" name=""/>
        <dsp:cNvSpPr/>
      </dsp:nvSpPr>
      <dsp:spPr>
        <a:xfrm>
          <a:off x="2740354" y="2473642"/>
          <a:ext cx="628026" cy="91440"/>
        </a:xfrm>
        <a:custGeom>
          <a:avLst/>
          <a:gdLst/>
          <a:ahLst/>
          <a:cxnLst/>
          <a:rect l="0" t="0" r="0" b="0"/>
          <a:pathLst>
            <a:path>
              <a:moveTo>
                <a:pt x="0" y="45720"/>
              </a:moveTo>
              <a:lnTo>
                <a:pt x="628026"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38667" y="2503661"/>
        <a:ext cx="31401" cy="31401"/>
      </dsp:txXfrm>
    </dsp:sp>
    <dsp:sp modelId="{14190150-26DC-458A-A272-9C2772234D3D}">
      <dsp:nvSpPr>
        <dsp:cNvPr id="0" name=""/>
        <dsp:cNvSpPr/>
      </dsp:nvSpPr>
      <dsp:spPr>
        <a:xfrm>
          <a:off x="2740354" y="1322665"/>
          <a:ext cx="628026" cy="1196697"/>
        </a:xfrm>
        <a:custGeom>
          <a:avLst/>
          <a:gdLst/>
          <a:ahLst/>
          <a:cxnLst/>
          <a:rect l="0" t="0" r="0" b="0"/>
          <a:pathLst>
            <a:path>
              <a:moveTo>
                <a:pt x="0" y="1196697"/>
              </a:moveTo>
              <a:lnTo>
                <a:pt x="314013" y="1196697"/>
              </a:lnTo>
              <a:lnTo>
                <a:pt x="314013" y="0"/>
              </a:lnTo>
              <a:lnTo>
                <a:pt x="62802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20581" y="1887226"/>
        <a:ext cx="67574" cy="67574"/>
      </dsp:txXfrm>
    </dsp:sp>
    <dsp:sp modelId="{13FB7FA7-C4D9-487E-A453-0DF10F264D89}">
      <dsp:nvSpPr>
        <dsp:cNvPr id="0" name=""/>
        <dsp:cNvSpPr/>
      </dsp:nvSpPr>
      <dsp:spPr>
        <a:xfrm rot="16200000">
          <a:off x="-257686" y="2040683"/>
          <a:ext cx="5038725" cy="957357"/>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2755900">
            <a:lnSpc>
              <a:spcPct val="90000"/>
            </a:lnSpc>
            <a:spcBef>
              <a:spcPct val="0"/>
            </a:spcBef>
            <a:spcAft>
              <a:spcPct val="35000"/>
            </a:spcAft>
            <a:buNone/>
          </a:pPr>
          <a:r>
            <a:rPr lang="fr-FR" sz="6200" kern="1200" dirty="0"/>
            <a:t>Planifier</a:t>
          </a:r>
          <a:endParaRPr lang="el-GR" sz="6200" kern="1200" dirty="0"/>
        </a:p>
      </dsp:txBody>
      <dsp:txXfrm>
        <a:off x="-257686" y="2040683"/>
        <a:ext cx="5038725" cy="957357"/>
      </dsp:txXfrm>
    </dsp:sp>
    <dsp:sp modelId="{F4CAE774-834A-4340-BD2E-5DCB3469E97B}">
      <dsp:nvSpPr>
        <dsp:cNvPr id="0" name=""/>
        <dsp:cNvSpPr/>
      </dsp:nvSpPr>
      <dsp:spPr>
        <a:xfrm>
          <a:off x="3368381" y="843986"/>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fr-FR" sz="2900" kern="1200" noProof="0" dirty="0"/>
            <a:t>brainstorming </a:t>
          </a:r>
          <a:r>
            <a:rPr lang="fr-FR" sz="2900" kern="1200" dirty="0"/>
            <a:t>d’idées,</a:t>
          </a:r>
          <a:endParaRPr lang="el-GR" sz="2900" kern="1200" dirty="0"/>
        </a:p>
      </dsp:txBody>
      <dsp:txXfrm>
        <a:off x="3368381" y="843986"/>
        <a:ext cx="3140133" cy="957357"/>
      </dsp:txXfrm>
    </dsp:sp>
    <dsp:sp modelId="{8431DE8E-7CBE-4756-9534-201B4B2ACCCE}">
      <dsp:nvSpPr>
        <dsp:cNvPr id="0" name=""/>
        <dsp:cNvSpPr/>
      </dsp:nvSpPr>
      <dsp:spPr>
        <a:xfrm>
          <a:off x="3368381" y="2040683"/>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fr-FR" sz="2900" kern="1200" noProof="0" dirty="0"/>
            <a:t>recueillir des idées à partir de ressources, </a:t>
          </a:r>
          <a:endParaRPr lang="el-GR" sz="2900" kern="1200" dirty="0"/>
        </a:p>
      </dsp:txBody>
      <dsp:txXfrm>
        <a:off x="3368381" y="2040683"/>
        <a:ext cx="3140133" cy="957357"/>
      </dsp:txXfrm>
    </dsp:sp>
    <dsp:sp modelId="{DE2125CA-6243-4E29-8EF7-57B0B263700F}">
      <dsp:nvSpPr>
        <dsp:cNvPr id="0" name=""/>
        <dsp:cNvSpPr/>
      </dsp:nvSpPr>
      <dsp:spPr>
        <a:xfrm>
          <a:off x="3368381" y="3237380"/>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fr-FR" sz="2900" kern="1200" noProof="0" dirty="0"/>
            <a:t>noter différentes idées.</a:t>
          </a:r>
          <a:endParaRPr lang="el-GR" sz="2900" kern="1200" dirty="0"/>
        </a:p>
      </dsp:txBody>
      <dsp:txXfrm>
        <a:off x="3368381" y="3237380"/>
        <a:ext cx="3140133" cy="9573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ED978-B36A-4261-B8B8-1A8E2AFCD0CD}">
      <dsp:nvSpPr>
        <dsp:cNvPr id="0" name=""/>
        <dsp:cNvSpPr/>
      </dsp:nvSpPr>
      <dsp:spPr>
        <a:xfrm>
          <a:off x="2740354" y="2519362"/>
          <a:ext cx="628026" cy="598348"/>
        </a:xfrm>
        <a:custGeom>
          <a:avLst/>
          <a:gdLst/>
          <a:ahLst/>
          <a:cxnLst/>
          <a:rect l="0" t="0" r="0" b="0"/>
          <a:pathLst>
            <a:path>
              <a:moveTo>
                <a:pt x="0" y="0"/>
              </a:moveTo>
              <a:lnTo>
                <a:pt x="314013" y="0"/>
              </a:lnTo>
              <a:lnTo>
                <a:pt x="314013" y="598348"/>
              </a:lnTo>
              <a:lnTo>
                <a:pt x="628026" y="5983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32682" y="2796850"/>
        <a:ext cx="43371" cy="43371"/>
      </dsp:txXfrm>
    </dsp:sp>
    <dsp:sp modelId="{47D7C1B7-1547-4252-A20A-535848E58372}">
      <dsp:nvSpPr>
        <dsp:cNvPr id="0" name=""/>
        <dsp:cNvSpPr/>
      </dsp:nvSpPr>
      <dsp:spPr>
        <a:xfrm>
          <a:off x="2740354" y="1921013"/>
          <a:ext cx="628026" cy="598348"/>
        </a:xfrm>
        <a:custGeom>
          <a:avLst/>
          <a:gdLst/>
          <a:ahLst/>
          <a:cxnLst/>
          <a:rect l="0" t="0" r="0" b="0"/>
          <a:pathLst>
            <a:path>
              <a:moveTo>
                <a:pt x="0" y="598348"/>
              </a:moveTo>
              <a:lnTo>
                <a:pt x="314013" y="598348"/>
              </a:lnTo>
              <a:lnTo>
                <a:pt x="314013" y="0"/>
              </a:lnTo>
              <a:lnTo>
                <a:pt x="62802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32682" y="2198502"/>
        <a:ext cx="43371" cy="43371"/>
      </dsp:txXfrm>
    </dsp:sp>
    <dsp:sp modelId="{13FB7FA7-C4D9-487E-A453-0DF10F264D89}">
      <dsp:nvSpPr>
        <dsp:cNvPr id="0" name=""/>
        <dsp:cNvSpPr/>
      </dsp:nvSpPr>
      <dsp:spPr>
        <a:xfrm rot="16200000">
          <a:off x="-257686" y="2040683"/>
          <a:ext cx="5038725" cy="957357"/>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2755900">
            <a:lnSpc>
              <a:spcPct val="90000"/>
            </a:lnSpc>
            <a:spcBef>
              <a:spcPct val="0"/>
            </a:spcBef>
            <a:spcAft>
              <a:spcPct val="35000"/>
            </a:spcAft>
            <a:buNone/>
          </a:pPr>
          <a:r>
            <a:rPr lang="fr-FR" sz="6200" kern="1200" dirty="0">
              <a:solidFill>
                <a:schemeClr val="tx1"/>
              </a:solidFill>
            </a:rPr>
            <a:t>Faire</a:t>
          </a:r>
          <a:endParaRPr lang="el-GR" sz="6200" kern="1200" dirty="0">
            <a:solidFill>
              <a:schemeClr val="tx1"/>
            </a:solidFill>
          </a:endParaRPr>
        </a:p>
      </dsp:txBody>
      <dsp:txXfrm>
        <a:off x="-257686" y="2040683"/>
        <a:ext cx="5038725" cy="957357"/>
      </dsp:txXfrm>
    </dsp:sp>
    <dsp:sp modelId="{29A542A6-82BD-462C-9CD3-4269745A4570}">
      <dsp:nvSpPr>
        <dsp:cNvPr id="0" name=""/>
        <dsp:cNvSpPr/>
      </dsp:nvSpPr>
      <dsp:spPr>
        <a:xfrm>
          <a:off x="3368381" y="1442335"/>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un brouillon de texte</a:t>
          </a:r>
          <a:endParaRPr lang="el-GR" sz="3200" kern="1200" dirty="0"/>
        </a:p>
      </dsp:txBody>
      <dsp:txXfrm>
        <a:off x="3368381" y="1442335"/>
        <a:ext cx="3140133" cy="957357"/>
      </dsp:txXfrm>
    </dsp:sp>
    <dsp:sp modelId="{8431DE8E-7CBE-4756-9534-201B4B2ACCCE}">
      <dsp:nvSpPr>
        <dsp:cNvPr id="0" name=""/>
        <dsp:cNvSpPr/>
      </dsp:nvSpPr>
      <dsp:spPr>
        <a:xfrm>
          <a:off x="3368381" y="2639032"/>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Écrire une ébauche</a:t>
          </a:r>
          <a:endParaRPr lang="el-GR" sz="3200" kern="1200" dirty="0"/>
        </a:p>
      </dsp:txBody>
      <dsp:txXfrm>
        <a:off x="3368381" y="2639032"/>
        <a:ext cx="3140133" cy="9573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7D9DD-742A-44A3-A340-2E0D318FCF2D}">
      <dsp:nvSpPr>
        <dsp:cNvPr id="0" name=""/>
        <dsp:cNvSpPr/>
      </dsp:nvSpPr>
      <dsp:spPr>
        <a:xfrm>
          <a:off x="2740354" y="2519362"/>
          <a:ext cx="628026" cy="1196697"/>
        </a:xfrm>
        <a:custGeom>
          <a:avLst/>
          <a:gdLst/>
          <a:ahLst/>
          <a:cxnLst/>
          <a:rect l="0" t="0" r="0" b="0"/>
          <a:pathLst>
            <a:path>
              <a:moveTo>
                <a:pt x="0" y="0"/>
              </a:moveTo>
              <a:lnTo>
                <a:pt x="314013" y="0"/>
              </a:lnTo>
              <a:lnTo>
                <a:pt x="314013" y="1196697"/>
              </a:lnTo>
              <a:lnTo>
                <a:pt x="628026" y="11966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20581" y="3083924"/>
        <a:ext cx="67574" cy="67574"/>
      </dsp:txXfrm>
    </dsp:sp>
    <dsp:sp modelId="{1A412FFD-29CB-4ADC-A71A-DD27F002D815}">
      <dsp:nvSpPr>
        <dsp:cNvPr id="0" name=""/>
        <dsp:cNvSpPr/>
      </dsp:nvSpPr>
      <dsp:spPr>
        <a:xfrm>
          <a:off x="2740354" y="2473642"/>
          <a:ext cx="628026" cy="91440"/>
        </a:xfrm>
        <a:custGeom>
          <a:avLst/>
          <a:gdLst/>
          <a:ahLst/>
          <a:cxnLst/>
          <a:rect l="0" t="0" r="0" b="0"/>
          <a:pathLst>
            <a:path>
              <a:moveTo>
                <a:pt x="0" y="45720"/>
              </a:moveTo>
              <a:lnTo>
                <a:pt x="628026"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38667" y="2503661"/>
        <a:ext cx="31401" cy="31401"/>
      </dsp:txXfrm>
    </dsp:sp>
    <dsp:sp modelId="{14190150-26DC-458A-A272-9C2772234D3D}">
      <dsp:nvSpPr>
        <dsp:cNvPr id="0" name=""/>
        <dsp:cNvSpPr/>
      </dsp:nvSpPr>
      <dsp:spPr>
        <a:xfrm>
          <a:off x="2740354" y="1322665"/>
          <a:ext cx="628026" cy="1196697"/>
        </a:xfrm>
        <a:custGeom>
          <a:avLst/>
          <a:gdLst/>
          <a:ahLst/>
          <a:cxnLst/>
          <a:rect l="0" t="0" r="0" b="0"/>
          <a:pathLst>
            <a:path>
              <a:moveTo>
                <a:pt x="0" y="1196697"/>
              </a:moveTo>
              <a:lnTo>
                <a:pt x="314013" y="1196697"/>
              </a:lnTo>
              <a:lnTo>
                <a:pt x="314013" y="0"/>
              </a:lnTo>
              <a:lnTo>
                <a:pt x="62802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20581" y="1887226"/>
        <a:ext cx="67574" cy="67574"/>
      </dsp:txXfrm>
    </dsp:sp>
    <dsp:sp modelId="{13FB7FA7-C4D9-487E-A453-0DF10F264D89}">
      <dsp:nvSpPr>
        <dsp:cNvPr id="0" name=""/>
        <dsp:cNvSpPr/>
      </dsp:nvSpPr>
      <dsp:spPr>
        <a:xfrm rot="16200000">
          <a:off x="-257686" y="2040683"/>
          <a:ext cx="5038725" cy="957357"/>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2755900">
            <a:lnSpc>
              <a:spcPct val="90000"/>
            </a:lnSpc>
            <a:spcBef>
              <a:spcPct val="0"/>
            </a:spcBef>
            <a:spcAft>
              <a:spcPct val="35000"/>
            </a:spcAft>
            <a:buNone/>
          </a:pPr>
          <a:r>
            <a:rPr lang="fr-FR" sz="6200" kern="1200" dirty="0"/>
            <a:t>Revoir le texte</a:t>
          </a:r>
          <a:endParaRPr lang="el-GR" sz="6200" kern="1200" dirty="0"/>
        </a:p>
      </dsp:txBody>
      <dsp:txXfrm>
        <a:off x="-257686" y="2040683"/>
        <a:ext cx="5038725" cy="957357"/>
      </dsp:txXfrm>
    </dsp:sp>
    <dsp:sp modelId="{F4CAE774-834A-4340-BD2E-5DCB3469E97B}">
      <dsp:nvSpPr>
        <dsp:cNvPr id="0" name=""/>
        <dsp:cNvSpPr/>
      </dsp:nvSpPr>
      <dsp:spPr>
        <a:xfrm>
          <a:off x="3368381" y="843986"/>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t>en sélectionnant les meilleures idées pour les inclure,</a:t>
          </a:r>
          <a:endParaRPr lang="el-GR" sz="2200" kern="1200" dirty="0"/>
        </a:p>
      </dsp:txBody>
      <dsp:txXfrm>
        <a:off x="3368381" y="843986"/>
        <a:ext cx="3140133" cy="957357"/>
      </dsp:txXfrm>
    </dsp:sp>
    <dsp:sp modelId="{7CA48CA1-A712-4F9D-8959-6D51B21C7131}">
      <dsp:nvSpPr>
        <dsp:cNvPr id="0" name=""/>
        <dsp:cNvSpPr/>
      </dsp:nvSpPr>
      <dsp:spPr>
        <a:xfrm>
          <a:off x="3368381" y="2040683"/>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a:t>en décidant de l’information</a:t>
          </a:r>
          <a:endParaRPr lang="el-GR" sz="2200" kern="1200"/>
        </a:p>
      </dsp:txBody>
      <dsp:txXfrm>
        <a:off x="3368381" y="2040683"/>
        <a:ext cx="3140133" cy="957357"/>
      </dsp:txXfrm>
    </dsp:sp>
    <dsp:sp modelId="{DE2125CA-6243-4E29-8EF7-57B0B263700F}">
      <dsp:nvSpPr>
        <dsp:cNvPr id="0" name=""/>
        <dsp:cNvSpPr/>
      </dsp:nvSpPr>
      <dsp:spPr>
        <a:xfrm>
          <a:off x="3368381" y="3237380"/>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t>pour chaque paragraphe et l’ordre des paragraphes</a:t>
          </a:r>
          <a:endParaRPr lang="el-GR" sz="2200" kern="1200" dirty="0"/>
        </a:p>
      </dsp:txBody>
      <dsp:txXfrm>
        <a:off x="3368381" y="3237380"/>
        <a:ext cx="3140133" cy="95735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7D9DD-742A-44A3-A340-2E0D318FCF2D}">
      <dsp:nvSpPr>
        <dsp:cNvPr id="0" name=""/>
        <dsp:cNvSpPr/>
      </dsp:nvSpPr>
      <dsp:spPr>
        <a:xfrm>
          <a:off x="2740354" y="2519362"/>
          <a:ext cx="628026" cy="1196697"/>
        </a:xfrm>
        <a:custGeom>
          <a:avLst/>
          <a:gdLst/>
          <a:ahLst/>
          <a:cxnLst/>
          <a:rect l="0" t="0" r="0" b="0"/>
          <a:pathLst>
            <a:path>
              <a:moveTo>
                <a:pt x="0" y="0"/>
              </a:moveTo>
              <a:lnTo>
                <a:pt x="314013" y="0"/>
              </a:lnTo>
              <a:lnTo>
                <a:pt x="314013" y="1196697"/>
              </a:lnTo>
              <a:lnTo>
                <a:pt x="628026" y="11966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20581" y="3083924"/>
        <a:ext cx="67574" cy="67574"/>
      </dsp:txXfrm>
    </dsp:sp>
    <dsp:sp modelId="{1A412FFD-29CB-4ADC-A71A-DD27F002D815}">
      <dsp:nvSpPr>
        <dsp:cNvPr id="0" name=""/>
        <dsp:cNvSpPr/>
      </dsp:nvSpPr>
      <dsp:spPr>
        <a:xfrm>
          <a:off x="2740354" y="2473642"/>
          <a:ext cx="628026" cy="91440"/>
        </a:xfrm>
        <a:custGeom>
          <a:avLst/>
          <a:gdLst/>
          <a:ahLst/>
          <a:cxnLst/>
          <a:rect l="0" t="0" r="0" b="0"/>
          <a:pathLst>
            <a:path>
              <a:moveTo>
                <a:pt x="0" y="45720"/>
              </a:moveTo>
              <a:lnTo>
                <a:pt x="628026"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38667" y="2503661"/>
        <a:ext cx="31401" cy="31401"/>
      </dsp:txXfrm>
    </dsp:sp>
    <dsp:sp modelId="{14190150-26DC-458A-A272-9C2772234D3D}">
      <dsp:nvSpPr>
        <dsp:cNvPr id="0" name=""/>
        <dsp:cNvSpPr/>
      </dsp:nvSpPr>
      <dsp:spPr>
        <a:xfrm>
          <a:off x="2740354" y="1322665"/>
          <a:ext cx="628026" cy="1196697"/>
        </a:xfrm>
        <a:custGeom>
          <a:avLst/>
          <a:gdLst/>
          <a:ahLst/>
          <a:cxnLst/>
          <a:rect l="0" t="0" r="0" b="0"/>
          <a:pathLst>
            <a:path>
              <a:moveTo>
                <a:pt x="0" y="1196697"/>
              </a:moveTo>
              <a:lnTo>
                <a:pt x="314013" y="1196697"/>
              </a:lnTo>
              <a:lnTo>
                <a:pt x="314013" y="0"/>
              </a:lnTo>
              <a:lnTo>
                <a:pt x="62802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020581" y="1887226"/>
        <a:ext cx="67574" cy="67574"/>
      </dsp:txXfrm>
    </dsp:sp>
    <dsp:sp modelId="{13FB7FA7-C4D9-487E-A453-0DF10F264D89}">
      <dsp:nvSpPr>
        <dsp:cNvPr id="0" name=""/>
        <dsp:cNvSpPr/>
      </dsp:nvSpPr>
      <dsp:spPr>
        <a:xfrm rot="16200000">
          <a:off x="-257686" y="2040683"/>
          <a:ext cx="5038725" cy="95735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fr-FR" sz="5500" kern="1200" dirty="0"/>
            <a:t>Imprimer le texte </a:t>
          </a:r>
          <a:endParaRPr lang="el-GR" sz="5500" kern="1200" dirty="0"/>
        </a:p>
      </dsp:txBody>
      <dsp:txXfrm>
        <a:off x="-257686" y="2040683"/>
        <a:ext cx="5038725" cy="957357"/>
      </dsp:txXfrm>
    </dsp:sp>
    <dsp:sp modelId="{F4CAE774-834A-4340-BD2E-5DCB3469E97B}">
      <dsp:nvSpPr>
        <dsp:cNvPr id="0" name=""/>
        <dsp:cNvSpPr/>
      </dsp:nvSpPr>
      <dsp:spPr>
        <a:xfrm>
          <a:off x="3368381" y="843986"/>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vérifier s’il y a des répétitions inutiles</a:t>
          </a:r>
          <a:endParaRPr lang="el-GR" sz="3200" kern="1200" dirty="0"/>
        </a:p>
      </dsp:txBody>
      <dsp:txXfrm>
        <a:off x="3368381" y="843986"/>
        <a:ext cx="3140133" cy="957357"/>
      </dsp:txXfrm>
    </dsp:sp>
    <dsp:sp modelId="{7CA48CA1-A712-4F9D-8959-6D51B21C7131}">
      <dsp:nvSpPr>
        <dsp:cNvPr id="0" name=""/>
        <dsp:cNvSpPr/>
      </dsp:nvSpPr>
      <dsp:spPr>
        <a:xfrm>
          <a:off x="3368381" y="2040683"/>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vérifier l’usage de la langue</a:t>
          </a:r>
          <a:endParaRPr lang="el-GR" sz="3200" kern="1200" dirty="0"/>
        </a:p>
      </dsp:txBody>
      <dsp:txXfrm>
        <a:off x="3368381" y="2040683"/>
        <a:ext cx="3140133" cy="957357"/>
      </dsp:txXfrm>
    </dsp:sp>
    <dsp:sp modelId="{DE2125CA-6243-4E29-8EF7-57B0B263700F}">
      <dsp:nvSpPr>
        <dsp:cNvPr id="0" name=""/>
        <dsp:cNvSpPr/>
      </dsp:nvSpPr>
      <dsp:spPr>
        <a:xfrm>
          <a:off x="3368381" y="3237380"/>
          <a:ext cx="3140133" cy="9573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la ponctuation et l’orthographe</a:t>
          </a:r>
          <a:endParaRPr lang="el-GR" sz="3200" kern="1200" dirty="0"/>
        </a:p>
      </dsp:txBody>
      <dsp:txXfrm>
        <a:off x="3368381" y="3237380"/>
        <a:ext cx="3140133" cy="9573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57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sz="quarter" idx="1"/>
          </p:nvPr>
        </p:nvSpPr>
        <p:spPr>
          <a:xfrm>
            <a:off x="3850443" y="0"/>
            <a:ext cx="2945659" cy="496570"/>
          </a:xfrm>
          <a:prstGeom prst="rect">
            <a:avLst/>
          </a:prstGeom>
        </p:spPr>
        <p:txBody>
          <a:bodyPr vert="horz" lIns="91440" tIns="45720" rIns="91440" bIns="45720" rtlCol="0"/>
          <a:lstStyle>
            <a:lvl1pPr algn="r">
              <a:defRPr sz="1200"/>
            </a:lvl1pPr>
          </a:lstStyle>
          <a:p>
            <a:fld id="{463C185F-3B3D-4BC8-9A2A-C79CDAAA9113}" type="datetimeFigureOut">
              <a:rPr lang="en-GB" smtClean="0"/>
              <a:pPr/>
              <a:t>03/04/2017</a:t>
            </a:fld>
            <a:endParaRPr lang="en-GB"/>
          </a:p>
        </p:txBody>
      </p:sp>
      <p:sp>
        <p:nvSpPr>
          <p:cNvPr id="4" name="Tijdelijke aanduiding voor voettekst 3"/>
          <p:cNvSpPr>
            <a:spLocks noGrp="1"/>
          </p:cNvSpPr>
          <p:nvPr>
            <p:ph type="ftr" sz="quarter" idx="2"/>
          </p:nvPr>
        </p:nvSpPr>
        <p:spPr>
          <a:xfrm>
            <a:off x="0" y="9433106"/>
            <a:ext cx="2945659" cy="496570"/>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p:cNvSpPr>
            <a:spLocks noGrp="1"/>
          </p:cNvSpPr>
          <p:nvPr>
            <p:ph type="sldNum" sz="quarter" idx="3"/>
          </p:nvPr>
        </p:nvSpPr>
        <p:spPr>
          <a:xfrm>
            <a:off x="3850443" y="9433106"/>
            <a:ext cx="2945659" cy="496570"/>
          </a:xfrm>
          <a:prstGeom prst="rect">
            <a:avLst/>
          </a:prstGeom>
        </p:spPr>
        <p:txBody>
          <a:bodyPr vert="horz" lIns="91440" tIns="45720" rIns="91440" bIns="45720" rtlCol="0" anchor="b"/>
          <a:lstStyle>
            <a:lvl1pPr algn="r">
              <a:defRPr sz="1200"/>
            </a:lvl1pPr>
          </a:lstStyle>
          <a:p>
            <a:fld id="{65984A6A-5CEE-4F3F-83A9-5EC764E3E419}" type="slidenum">
              <a:rPr lang="en-GB" smtClean="0"/>
              <a:pPr/>
              <a:t>‹#›</a:t>
            </a:fld>
            <a:endParaRPr lang="en-GB"/>
          </a:p>
        </p:txBody>
      </p:sp>
    </p:spTree>
    <p:extLst>
      <p:ext uri="{BB962C8B-B14F-4D97-AF65-F5344CB8AC3E}">
        <p14:creationId xmlns:p14="http://schemas.microsoft.com/office/powerpoint/2010/main" val="3634166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57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50443" y="0"/>
            <a:ext cx="2945659" cy="496570"/>
          </a:xfrm>
          <a:prstGeom prst="rect">
            <a:avLst/>
          </a:prstGeom>
        </p:spPr>
        <p:txBody>
          <a:bodyPr vert="horz" lIns="91440" tIns="45720" rIns="91440" bIns="45720" rtlCol="0"/>
          <a:lstStyle>
            <a:lvl1pPr algn="r">
              <a:defRPr sz="1200"/>
            </a:lvl1pPr>
          </a:lstStyle>
          <a:p>
            <a:fld id="{D2BC0058-3E49-43CD-8E94-3566594B0A43}" type="datetimeFigureOut">
              <a:rPr lang="en-GB" smtClean="0"/>
              <a:pPr/>
              <a:t>03/04/2017</a:t>
            </a:fld>
            <a:endParaRPr lang="en-GB"/>
          </a:p>
        </p:txBody>
      </p:sp>
      <p:sp>
        <p:nvSpPr>
          <p:cNvPr id="4" name="Tijdelijke aanduiding voor dia-afbeelding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9768" y="4717415"/>
            <a:ext cx="5438140" cy="446913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433106"/>
            <a:ext cx="2945659" cy="49657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50443" y="9433106"/>
            <a:ext cx="2945659" cy="496570"/>
          </a:xfrm>
          <a:prstGeom prst="rect">
            <a:avLst/>
          </a:prstGeom>
        </p:spPr>
        <p:txBody>
          <a:bodyPr vert="horz" lIns="91440" tIns="45720" rIns="91440" bIns="45720" rtlCol="0" anchor="b"/>
          <a:lstStyle>
            <a:lvl1pPr algn="r">
              <a:defRPr sz="1200"/>
            </a:lvl1pPr>
          </a:lstStyle>
          <a:p>
            <a:fld id="{71E09B01-9836-40C2-9318-7E253FBFB375}" type="slidenum">
              <a:rPr lang="en-GB" smtClean="0"/>
              <a:pPr/>
              <a:t>‹#›</a:t>
            </a:fld>
            <a:endParaRPr lang="en-GB"/>
          </a:p>
        </p:txBody>
      </p:sp>
    </p:spTree>
    <p:extLst>
      <p:ext uri="{BB962C8B-B14F-4D97-AF65-F5344CB8AC3E}">
        <p14:creationId xmlns:p14="http://schemas.microsoft.com/office/powerpoint/2010/main" val="636909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20000"/>
              </a:spcBef>
              <a:spcAft>
                <a:spcPct val="0"/>
              </a:spcAft>
              <a:buFont typeface="Symbol" pitchFamily="18" charset="2"/>
              <a:defRPr sz="2400">
                <a:solidFill>
                  <a:schemeClr val="tx1"/>
                </a:solidFill>
                <a:latin typeface="Arial" charset="0"/>
              </a:defRPr>
            </a:lvl6pPr>
            <a:lvl7pPr marL="2971800" indent="-228600" eaLnBrk="0" fontAlgn="base" hangingPunct="0">
              <a:spcBef>
                <a:spcPct val="20000"/>
              </a:spcBef>
              <a:spcAft>
                <a:spcPct val="0"/>
              </a:spcAft>
              <a:buFont typeface="Symbol" pitchFamily="18" charset="2"/>
              <a:defRPr sz="2400">
                <a:solidFill>
                  <a:schemeClr val="tx1"/>
                </a:solidFill>
                <a:latin typeface="Arial" charset="0"/>
              </a:defRPr>
            </a:lvl7pPr>
            <a:lvl8pPr marL="3429000" indent="-228600" eaLnBrk="0" fontAlgn="base" hangingPunct="0">
              <a:spcBef>
                <a:spcPct val="20000"/>
              </a:spcBef>
              <a:spcAft>
                <a:spcPct val="0"/>
              </a:spcAft>
              <a:buFont typeface="Symbol" pitchFamily="18" charset="2"/>
              <a:defRPr sz="2400">
                <a:solidFill>
                  <a:schemeClr val="tx1"/>
                </a:solidFill>
                <a:latin typeface="Arial" charset="0"/>
              </a:defRPr>
            </a:lvl8pPr>
            <a:lvl9pPr marL="3886200" indent="-228600" eaLnBrk="0" fontAlgn="base" hangingPunct="0">
              <a:spcBef>
                <a:spcPct val="20000"/>
              </a:spcBef>
              <a:spcAft>
                <a:spcPct val="0"/>
              </a:spcAft>
              <a:buFont typeface="Symbol" pitchFamily="18" charset="2"/>
              <a:defRPr sz="2400">
                <a:solidFill>
                  <a:schemeClr val="tx1"/>
                </a:solidFill>
                <a:latin typeface="Arial" charset="0"/>
              </a:defRPr>
            </a:lvl9pPr>
          </a:lstStyle>
          <a:p>
            <a:fld id="{659BF76C-7404-4841-A065-B67BDCF1BBD7}" type="slidenum">
              <a:rPr lang="en-GB" sz="1200" smtClean="0">
                <a:solidFill>
                  <a:prstClr val="black"/>
                </a:solidFill>
                <a:latin typeface="Times" pitchFamily="18" charset="0"/>
                <a:cs typeface="Arial" charset="0"/>
              </a:rPr>
              <a:pPr/>
              <a:t>1</a:t>
            </a:fld>
            <a:endParaRPr lang="en-GB" sz="1200" dirty="0">
              <a:solidFill>
                <a:prstClr val="black"/>
              </a:solidFill>
              <a:latin typeface="Times" pitchFamily="18" charset="0"/>
              <a:cs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l-PL" dirty="0"/>
          </a:p>
        </p:txBody>
      </p:sp>
    </p:spTree>
    <p:extLst>
      <p:ext uri="{BB962C8B-B14F-4D97-AF65-F5344CB8AC3E}">
        <p14:creationId xmlns:p14="http://schemas.microsoft.com/office/powerpoint/2010/main" val="2883892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BD4A3AA8-3CD5-4C9D-A77D-B2BBF94889FB}" type="slidenum">
              <a:rPr lang="nl-NL"/>
              <a:pPr/>
              <a:t>16</a:t>
            </a:fld>
            <a:endParaRPr lang="nl-NL"/>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78641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773BC3E6-513A-42B2-A5B9-E25E27DCBD6C}" type="slidenum">
              <a:rPr lang="nl-NL"/>
              <a:pPr/>
              <a:t>17</a:t>
            </a:fld>
            <a:endParaRPr lang="nl-NL"/>
          </a:p>
        </p:txBody>
      </p:sp>
      <p:sp>
        <p:nvSpPr>
          <p:cNvPr id="77826" name="Rectangle 2"/>
          <p:cNvSpPr>
            <a:spLocks noGrp="1" noRot="1" noChangeAspect="1" noChangeArrowheads="1" noTextEdit="1"/>
          </p:cNvSpPr>
          <p:nvPr>
            <p:ph type="sldImg"/>
          </p:nvPr>
        </p:nvSpPr>
        <p:spPr>
          <a:xfrm>
            <a:off x="938213" y="752475"/>
            <a:ext cx="5011737" cy="3759200"/>
          </a:xfrm>
          <a:ln/>
        </p:spPr>
      </p:sp>
      <p:sp>
        <p:nvSpPr>
          <p:cNvPr id="77827" name="Rectangle 3"/>
          <p:cNvSpPr>
            <a:spLocks noGrp="1" noChangeArrowheads="1"/>
          </p:cNvSpPr>
          <p:nvPr>
            <p:ph type="body" idx="1"/>
          </p:nvPr>
        </p:nvSpPr>
        <p:spPr>
          <a:xfrm>
            <a:off x="918960" y="4759436"/>
            <a:ext cx="5050247" cy="4509529"/>
          </a:xfrm>
        </p:spPr>
        <p:txBody>
          <a:bodyPr/>
          <a:lstStyle/>
          <a:p>
            <a:endParaRPr lang="en-GB"/>
          </a:p>
        </p:txBody>
      </p:sp>
    </p:spTree>
    <p:extLst>
      <p:ext uri="{BB962C8B-B14F-4D97-AF65-F5344CB8AC3E}">
        <p14:creationId xmlns:p14="http://schemas.microsoft.com/office/powerpoint/2010/main" val="2604402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E5B1B873-0464-4CDD-8EE9-FBF06EC3C411}" type="slidenum">
              <a:rPr lang="nl-NL"/>
              <a:pPr/>
              <a:t>18</a:t>
            </a:fld>
            <a:endParaRPr lang="nl-NL"/>
          </a:p>
        </p:txBody>
      </p:sp>
      <p:sp>
        <p:nvSpPr>
          <p:cNvPr id="106498" name="Rectangle 2"/>
          <p:cNvSpPr>
            <a:spLocks noGrp="1" noRot="1" noChangeAspect="1" noChangeArrowheads="1" noTextEdit="1"/>
          </p:cNvSpPr>
          <p:nvPr>
            <p:ph type="sldImg"/>
          </p:nvPr>
        </p:nvSpPr>
        <p:spPr>
          <a:xfrm>
            <a:off x="938213" y="752475"/>
            <a:ext cx="5011737" cy="3759200"/>
          </a:xfrm>
          <a:ln/>
        </p:spPr>
      </p:sp>
      <p:sp>
        <p:nvSpPr>
          <p:cNvPr id="106499" name="Rectangle 3"/>
          <p:cNvSpPr>
            <a:spLocks noGrp="1" noChangeArrowheads="1"/>
          </p:cNvSpPr>
          <p:nvPr>
            <p:ph type="body" idx="1"/>
          </p:nvPr>
        </p:nvSpPr>
        <p:spPr>
          <a:xfrm>
            <a:off x="918960" y="4759436"/>
            <a:ext cx="5050247" cy="4509529"/>
          </a:xfrm>
        </p:spPr>
        <p:txBody>
          <a:bodyPr/>
          <a:lstStyle/>
          <a:p>
            <a:endParaRPr lang="en-GB"/>
          </a:p>
        </p:txBody>
      </p:sp>
    </p:spTree>
    <p:extLst>
      <p:ext uri="{BB962C8B-B14F-4D97-AF65-F5344CB8AC3E}">
        <p14:creationId xmlns:p14="http://schemas.microsoft.com/office/powerpoint/2010/main" val="3421088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85034C19-DAB4-4AE2-83F7-19CB38D356E1}" type="slidenum">
              <a:rPr lang="nl-NL"/>
              <a:pPr/>
              <a:t>19</a:t>
            </a:fld>
            <a:endParaRPr lang="nl-NL"/>
          </a:p>
        </p:txBody>
      </p:sp>
      <p:sp>
        <p:nvSpPr>
          <p:cNvPr id="108546" name="Rectangle 2"/>
          <p:cNvSpPr>
            <a:spLocks noGrp="1" noRot="1" noChangeAspect="1" noChangeArrowheads="1" noTextEdit="1"/>
          </p:cNvSpPr>
          <p:nvPr>
            <p:ph type="sldImg"/>
          </p:nvPr>
        </p:nvSpPr>
        <p:spPr>
          <a:xfrm>
            <a:off x="938213" y="752475"/>
            <a:ext cx="5011737" cy="3759200"/>
          </a:xfrm>
          <a:ln/>
        </p:spPr>
      </p:sp>
      <p:sp>
        <p:nvSpPr>
          <p:cNvPr id="108547" name="Rectangle 3"/>
          <p:cNvSpPr>
            <a:spLocks noGrp="1" noChangeArrowheads="1"/>
          </p:cNvSpPr>
          <p:nvPr>
            <p:ph type="body" idx="1"/>
          </p:nvPr>
        </p:nvSpPr>
        <p:spPr>
          <a:xfrm>
            <a:off x="918960" y="4759436"/>
            <a:ext cx="5050247" cy="4509529"/>
          </a:xfrm>
        </p:spPr>
        <p:txBody>
          <a:bodyPr/>
          <a:lstStyle/>
          <a:p>
            <a:endParaRPr lang="en-GB" dirty="0"/>
          </a:p>
        </p:txBody>
      </p:sp>
    </p:spTree>
    <p:extLst>
      <p:ext uri="{BB962C8B-B14F-4D97-AF65-F5344CB8AC3E}">
        <p14:creationId xmlns:p14="http://schemas.microsoft.com/office/powerpoint/2010/main" val="2720699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978951B7-E0D7-4AE7-8D55-3101C07740EE}" type="slidenum">
              <a:rPr lang="nl-NL"/>
              <a:pPr/>
              <a:t>20</a:t>
            </a:fld>
            <a:endParaRPr lang="nl-NL"/>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417548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9604170B-F344-4445-9504-38F3A4D91794}" type="slidenum">
              <a:rPr lang="nl-NL"/>
              <a:pPr/>
              <a:t>21</a:t>
            </a:fld>
            <a:endParaRPr lang="nl-NL"/>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1783992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A5971749-D6CF-4B1A-A2B5-53882EFAAC0B}" type="slidenum">
              <a:rPr lang="nl-NL"/>
              <a:pPr/>
              <a:t>22</a:t>
            </a:fld>
            <a:endParaRPr lang="nl-NL"/>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7770007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24</a:t>
            </a:fld>
            <a:endParaRPr lang="en-GB"/>
          </a:p>
        </p:txBody>
      </p:sp>
    </p:spTree>
    <p:extLst>
      <p:ext uri="{BB962C8B-B14F-4D97-AF65-F5344CB8AC3E}">
        <p14:creationId xmlns:p14="http://schemas.microsoft.com/office/powerpoint/2010/main" val="458796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71E09B01-9836-40C2-9318-7E253FBFB375}" type="slidenum">
              <a:rPr lang="en-GB" smtClean="0"/>
              <a:pPr/>
              <a:t>25</a:t>
            </a:fld>
            <a:endParaRPr lang="en-GB"/>
          </a:p>
        </p:txBody>
      </p:sp>
    </p:spTree>
    <p:extLst>
      <p:ext uri="{BB962C8B-B14F-4D97-AF65-F5344CB8AC3E}">
        <p14:creationId xmlns:p14="http://schemas.microsoft.com/office/powerpoint/2010/main" val="2382535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26</a:t>
            </a:fld>
            <a:endParaRPr lang="en-GB"/>
          </a:p>
        </p:txBody>
      </p:sp>
    </p:spTree>
    <p:extLst>
      <p:ext uri="{BB962C8B-B14F-4D97-AF65-F5344CB8AC3E}">
        <p14:creationId xmlns:p14="http://schemas.microsoft.com/office/powerpoint/2010/main" val="2639317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114092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27</a:t>
            </a:fld>
            <a:endParaRPr lang="en-GB"/>
          </a:p>
        </p:txBody>
      </p:sp>
    </p:spTree>
    <p:extLst>
      <p:ext uri="{BB962C8B-B14F-4D97-AF65-F5344CB8AC3E}">
        <p14:creationId xmlns:p14="http://schemas.microsoft.com/office/powerpoint/2010/main" val="18254069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29</a:t>
            </a:fld>
            <a:endParaRPr lang="en-GB"/>
          </a:p>
        </p:txBody>
      </p:sp>
    </p:spTree>
    <p:extLst>
      <p:ext uri="{BB962C8B-B14F-4D97-AF65-F5344CB8AC3E}">
        <p14:creationId xmlns:p14="http://schemas.microsoft.com/office/powerpoint/2010/main" val="4289537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30</a:t>
            </a:fld>
            <a:endParaRPr lang="en-GB"/>
          </a:p>
        </p:txBody>
      </p:sp>
    </p:spTree>
    <p:extLst>
      <p:ext uri="{BB962C8B-B14F-4D97-AF65-F5344CB8AC3E}">
        <p14:creationId xmlns:p14="http://schemas.microsoft.com/office/powerpoint/2010/main" val="3491900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31</a:t>
            </a:fld>
            <a:endParaRPr lang="en-GB"/>
          </a:p>
        </p:txBody>
      </p:sp>
    </p:spTree>
    <p:extLst>
      <p:ext uri="{BB962C8B-B14F-4D97-AF65-F5344CB8AC3E}">
        <p14:creationId xmlns:p14="http://schemas.microsoft.com/office/powerpoint/2010/main" val="1625852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3398150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177281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1793551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113714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E09B01-9836-40C2-9318-7E253FBFB375}" type="slidenum">
              <a:rPr lang="en-GB" smtClean="0"/>
              <a:pPr/>
              <a:t>12</a:t>
            </a:fld>
            <a:endParaRPr lang="en-GB"/>
          </a:p>
        </p:txBody>
      </p:sp>
    </p:spTree>
    <p:extLst>
      <p:ext uri="{BB962C8B-B14F-4D97-AF65-F5344CB8AC3E}">
        <p14:creationId xmlns:p14="http://schemas.microsoft.com/office/powerpoint/2010/main" val="1172582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CEC487BB-4E0D-471E-B449-9F1B8A9FD6E7}" type="slidenum">
              <a:rPr lang="nl-NL"/>
              <a:pPr/>
              <a:t>13</a:t>
            </a:fld>
            <a:endParaRPr lang="nl-NL"/>
          </a:p>
        </p:txBody>
      </p:sp>
      <p:sp>
        <p:nvSpPr>
          <p:cNvPr id="75778" name="Rectangle 2"/>
          <p:cNvSpPr>
            <a:spLocks noGrp="1" noRot="1" noChangeAspect="1" noChangeArrowheads="1" noTextEdit="1"/>
          </p:cNvSpPr>
          <p:nvPr>
            <p:ph type="sldImg"/>
          </p:nvPr>
        </p:nvSpPr>
        <p:spPr>
          <a:xfrm>
            <a:off x="938213" y="752475"/>
            <a:ext cx="5011737" cy="3759200"/>
          </a:xfrm>
          <a:ln/>
        </p:spPr>
      </p:sp>
      <p:sp>
        <p:nvSpPr>
          <p:cNvPr id="75779" name="Rectangle 3"/>
          <p:cNvSpPr>
            <a:spLocks noGrp="1" noChangeArrowheads="1"/>
          </p:cNvSpPr>
          <p:nvPr>
            <p:ph type="body" idx="1"/>
          </p:nvPr>
        </p:nvSpPr>
        <p:spPr>
          <a:xfrm>
            <a:off x="918960" y="4759436"/>
            <a:ext cx="5050247" cy="4509529"/>
          </a:xfrm>
        </p:spPr>
        <p:txBody>
          <a:bodyPr/>
          <a:lstStyle/>
          <a:p>
            <a:r>
              <a:rPr lang="en-GB"/>
              <a:t>Begrippen worden  hierna uitgelegd</a:t>
            </a:r>
          </a:p>
        </p:txBody>
      </p:sp>
    </p:spTree>
    <p:extLst>
      <p:ext uri="{BB962C8B-B14F-4D97-AF65-F5344CB8AC3E}">
        <p14:creationId xmlns:p14="http://schemas.microsoft.com/office/powerpoint/2010/main" val="4073263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08662F1A-AEA3-4346-8B35-FA7717235ED5}" type="slidenum">
              <a:rPr lang="nl-NL"/>
              <a:pPr/>
              <a:t>14</a:t>
            </a:fld>
            <a:endParaRPr lang="nl-NL"/>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981191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nl-NL"/>
              <a:t>© Cito B.V. Arnhem, 2007</a:t>
            </a:r>
          </a:p>
        </p:txBody>
      </p:sp>
      <p:sp>
        <p:nvSpPr>
          <p:cNvPr id="6" name="Rectangle 7"/>
          <p:cNvSpPr>
            <a:spLocks noGrp="1" noChangeArrowheads="1"/>
          </p:cNvSpPr>
          <p:nvPr>
            <p:ph type="sldNum" sz="quarter" idx="5"/>
          </p:nvPr>
        </p:nvSpPr>
        <p:spPr>
          <a:ln/>
        </p:spPr>
        <p:txBody>
          <a:bodyPr/>
          <a:lstStyle/>
          <a:p>
            <a:fld id="{E5FF08E2-6B9D-4311-AC5C-DEE2B9651F42}" type="slidenum">
              <a:rPr lang="nl-NL"/>
              <a:pPr/>
              <a:t>15</a:t>
            </a:fld>
            <a:endParaRPr lang="nl-NL"/>
          </a:p>
        </p:txBody>
      </p:sp>
      <p:sp>
        <p:nvSpPr>
          <p:cNvPr id="83970" name="Rectangle 2"/>
          <p:cNvSpPr>
            <a:spLocks noGrp="1" noRot="1" noChangeAspect="1" noChangeArrowheads="1" noTextEdit="1"/>
          </p:cNvSpPr>
          <p:nvPr>
            <p:ph type="sldImg"/>
          </p:nvPr>
        </p:nvSpPr>
        <p:spPr>
          <a:xfrm>
            <a:off x="938213" y="752475"/>
            <a:ext cx="5011737" cy="3759200"/>
          </a:xfrm>
          <a:ln/>
        </p:spPr>
      </p:sp>
      <p:sp>
        <p:nvSpPr>
          <p:cNvPr id="83971" name="Rectangle 3"/>
          <p:cNvSpPr>
            <a:spLocks noGrp="1" noChangeArrowheads="1"/>
          </p:cNvSpPr>
          <p:nvPr>
            <p:ph type="body" idx="1"/>
          </p:nvPr>
        </p:nvSpPr>
        <p:spPr>
          <a:xfrm>
            <a:off x="918960" y="4759436"/>
            <a:ext cx="5050247" cy="4509529"/>
          </a:xfrm>
        </p:spPr>
        <p:txBody>
          <a:bodyPr/>
          <a:lstStyle/>
          <a:p>
            <a:endParaRPr lang="en-GB" dirty="0"/>
          </a:p>
        </p:txBody>
      </p:sp>
    </p:spTree>
    <p:extLst>
      <p:ext uri="{BB962C8B-B14F-4D97-AF65-F5344CB8AC3E}">
        <p14:creationId xmlns:p14="http://schemas.microsoft.com/office/powerpoint/2010/main" val="3758108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1331913" y="6308725"/>
            <a:ext cx="2895600" cy="365125"/>
          </a:xfrm>
        </p:spPr>
        <p:txBody>
          <a:bodyPr/>
          <a:lstStyle>
            <a:lvl1pPr>
              <a:defRPr dirty="0"/>
            </a:lvl1pPr>
          </a:lstStyle>
          <a:p>
            <a:pPr>
              <a:defRPr/>
            </a:pPr>
            <a:endParaRPr lang="en-US"/>
          </a:p>
        </p:txBody>
      </p:sp>
    </p:spTree>
    <p:extLst>
      <p:ext uri="{BB962C8B-B14F-4D97-AF65-F5344CB8AC3E}">
        <p14:creationId xmlns:p14="http://schemas.microsoft.com/office/powerpoint/2010/main" val="175179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Footer Placeholder 4"/>
          <p:cNvSpPr>
            <a:spLocks noGrp="1"/>
          </p:cNvSpPr>
          <p:nvPr>
            <p:ph type="ftr" sz="quarter" idx="10"/>
          </p:nvPr>
        </p:nvSpPr>
        <p:spPr>
          <a:xfrm>
            <a:off x="1331913" y="6308725"/>
            <a:ext cx="2895600" cy="365125"/>
          </a:xfrm>
        </p:spPr>
        <p:txBody>
          <a:bodyPr/>
          <a:lstStyle>
            <a:lvl1pPr>
              <a:defRPr dirty="0"/>
            </a:lvl1pPr>
          </a:lstStyle>
          <a:p>
            <a:pPr>
              <a:defRPr/>
            </a:pPr>
            <a:endParaRPr lang="en-US"/>
          </a:p>
        </p:txBody>
      </p:sp>
      <p:sp>
        <p:nvSpPr>
          <p:cNvPr id="5" name="Title 1"/>
          <p:cNvSpPr>
            <a:spLocks noGrp="1"/>
          </p:cNvSpPr>
          <p:nvPr>
            <p:ph type="title"/>
          </p:nvPr>
        </p:nvSpPr>
        <p:spPr>
          <a:xfrm>
            <a:off x="395288" y="908721"/>
            <a:ext cx="8291512" cy="792087"/>
          </a:xfrm>
        </p:spPr>
        <p:txBody>
          <a:bodyPr/>
          <a:lstStyle>
            <a:lvl1pPr>
              <a:defRPr>
                <a:solidFill>
                  <a:schemeClr val="accent5">
                    <a:lumMod val="75000"/>
                  </a:schemeClr>
                </a:solidFill>
              </a:defRPr>
            </a:lvl1pPr>
          </a:lstStyle>
          <a:p>
            <a:r>
              <a:rPr lang="en-US" dirty="0"/>
              <a:t>Click to edit Master title style</a:t>
            </a:r>
          </a:p>
        </p:txBody>
      </p:sp>
      <p:sp>
        <p:nvSpPr>
          <p:cNvPr id="6" name="Content Placeholder 2"/>
          <p:cNvSpPr>
            <a:spLocks noGrp="1"/>
          </p:cNvSpPr>
          <p:nvPr>
            <p:ph idx="1"/>
          </p:nvPr>
        </p:nvSpPr>
        <p:spPr>
          <a:xfrm>
            <a:off x="395536" y="1772816"/>
            <a:ext cx="8291264" cy="410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310310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
        <p:nvSpPr>
          <p:cNvPr id="1026" name="Title Placeholder 1"/>
          <p:cNvSpPr>
            <a:spLocks noGrp="1"/>
          </p:cNvSpPr>
          <p:nvPr>
            <p:ph type="title"/>
          </p:nvPr>
        </p:nvSpPr>
        <p:spPr bwMode="auto">
          <a:xfrm>
            <a:off x="395288" y="1196975"/>
            <a:ext cx="82915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027" name="Text Placeholder 2"/>
          <p:cNvSpPr>
            <a:spLocks noGrp="1"/>
          </p:cNvSpPr>
          <p:nvPr>
            <p:ph type="body" idx="1"/>
          </p:nvPr>
        </p:nvSpPr>
        <p:spPr bwMode="auto">
          <a:xfrm>
            <a:off x="395288" y="2133600"/>
            <a:ext cx="8291512"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5820F9F-4A78-4794-BA0A-638F9F166864}" type="datetimeFigureOut">
              <a:rPr lang="en-US"/>
              <a:pPr>
                <a:defRPr/>
              </a:pPr>
              <a:t>4/3/2017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455646F-B914-4171-99C3-A02015CBB213}" type="slidenum">
              <a:rPr lang="en-US"/>
              <a:pPr>
                <a:defRPr/>
              </a:pPr>
              <a:t>‹#›</a:t>
            </a:fld>
            <a:endParaRPr lang="en-US"/>
          </a:p>
        </p:txBody>
      </p:sp>
      <p:sp>
        <p:nvSpPr>
          <p:cNvPr id="8" name="Rectangle 7"/>
          <p:cNvSpPr/>
          <p:nvPr/>
        </p:nvSpPr>
        <p:spPr>
          <a:xfrm>
            <a:off x="1547664" y="188640"/>
            <a:ext cx="7200800" cy="276999"/>
          </a:xfrm>
          <a:prstGeom prst="rect">
            <a:avLst/>
          </a:prstGeom>
        </p:spPr>
        <p:txBody>
          <a:bodyPr wrap="square">
            <a:spAutoFit/>
          </a:bodyPr>
          <a:lstStyle/>
          <a:p>
            <a:pPr algn="r"/>
            <a:endParaRPr lang="en-US" sz="1200" dirty="0">
              <a:solidFill>
                <a:srgbClr val="0070C0"/>
              </a:solidFill>
            </a:endParaRPr>
          </a:p>
        </p:txBody>
      </p:sp>
      <p:pic>
        <p:nvPicPr>
          <p:cNvPr id="10" name="Picture 9" descr="relang-logo.png"/>
          <p:cNvPicPr>
            <a:picLocks noChangeAspect="1"/>
          </p:cNvPicPr>
          <p:nvPr/>
        </p:nvPicPr>
        <p:blipFill>
          <a:blip r:embed="rId5" cstate="print"/>
          <a:stretch>
            <a:fillRect/>
          </a:stretch>
        </p:blipFill>
        <p:spPr>
          <a:xfrm>
            <a:off x="323528" y="188640"/>
            <a:ext cx="1806200" cy="504056"/>
          </a:xfrm>
          <a:prstGeom prst="rect">
            <a:avLst/>
          </a:prstGeom>
        </p:spPr>
      </p:pic>
      <p:sp>
        <p:nvSpPr>
          <p:cNvPr id="11" name="Rectangle 10"/>
          <p:cNvSpPr/>
          <p:nvPr/>
        </p:nvSpPr>
        <p:spPr>
          <a:xfrm>
            <a:off x="395536" y="6231988"/>
            <a:ext cx="7200800" cy="271677"/>
          </a:xfrm>
          <a:prstGeom prst="rect">
            <a:avLst/>
          </a:prstGeom>
        </p:spPr>
        <p:txBody>
          <a:bodyPr wrap="square" anchor="ctr">
            <a:spAutoFit/>
          </a:bodyPr>
          <a:lstStyle/>
          <a:p>
            <a:pPr algn="l">
              <a:lnSpc>
                <a:spcPts val="1500"/>
              </a:lnSpc>
            </a:pPr>
            <a:endParaRPr lang="en-US" sz="1200" dirty="0">
              <a:solidFill>
                <a:srgbClr val="002060"/>
              </a:solidFill>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1043608" y="1412776"/>
            <a:ext cx="7772400" cy="1143000"/>
          </a:xfrm>
        </p:spPr>
        <p:txBody>
          <a:bodyPr/>
          <a:lstStyle/>
          <a:p>
            <a:pPr eaLnBrk="1" hangingPunct="1"/>
            <a:br>
              <a:rPr lang="en-GB" sz="3200" noProof="0" dirty="0"/>
            </a:br>
            <a:endParaRPr lang="en-GB" sz="3200" b="1" noProof="0" dirty="0"/>
          </a:p>
        </p:txBody>
      </p:sp>
      <p:sp>
        <p:nvSpPr>
          <p:cNvPr id="5123" name="Rectangle 3"/>
          <p:cNvSpPr>
            <a:spLocks noGrp="1" noChangeArrowheads="1"/>
          </p:cNvSpPr>
          <p:nvPr>
            <p:ph type="body" idx="1"/>
          </p:nvPr>
        </p:nvSpPr>
        <p:spPr>
          <a:xfrm>
            <a:off x="381000" y="1066800"/>
            <a:ext cx="8517904" cy="4419600"/>
          </a:xfrm>
        </p:spPr>
        <p:txBody>
          <a:bodyPr/>
          <a:lstStyle/>
          <a:p>
            <a:pPr marL="0" indent="0" algn="ctr">
              <a:buNone/>
            </a:pPr>
            <a:r>
              <a:rPr lang="en-GB" sz="3600" b="1" noProof="0" dirty="0">
                <a:solidFill>
                  <a:schemeClr val="accent5">
                    <a:lumMod val="75000"/>
                  </a:schemeClr>
                </a:solidFill>
              </a:rPr>
              <a:t>RELANG</a:t>
            </a:r>
          </a:p>
          <a:p>
            <a:pPr marL="0" indent="0" algn="ctr">
              <a:buNone/>
            </a:pPr>
            <a:r>
              <a:rPr lang="fr-FR" sz="2400" b="1" dirty="0"/>
              <a:t>Relier les curricula, les tests et les examens de langues au Cadre européen commun de référence</a:t>
            </a:r>
            <a:r>
              <a:rPr lang="fr-FR" sz="2400" b="1" i="1" dirty="0"/>
              <a:t> </a:t>
            </a:r>
          </a:p>
          <a:p>
            <a:pPr marL="0" indent="0" algn="ctr">
              <a:buNone/>
            </a:pPr>
            <a:r>
              <a:rPr lang="en-GB" sz="2400" b="1" dirty="0"/>
              <a:t>Relating language examinations to the common European reference levels of language proficiency</a:t>
            </a:r>
          </a:p>
          <a:p>
            <a:pPr marL="0" indent="0" algn="ctr">
              <a:buNone/>
            </a:pPr>
            <a:endParaRPr lang="en-GB" sz="3600" b="1" noProof="0" dirty="0"/>
          </a:p>
          <a:p>
            <a:pPr marL="0" indent="0" algn="ctr">
              <a:buNone/>
            </a:pPr>
            <a:r>
              <a:rPr lang="fr-FR" sz="2000" i="1" noProof="0" dirty="0"/>
              <a:t>Promouvoir l’assurance qualité </a:t>
            </a:r>
            <a:r>
              <a:rPr lang="fr-FR" sz="2000" i="1" dirty="0"/>
              <a:t>dans le domaine é</a:t>
            </a:r>
            <a:r>
              <a:rPr lang="fr-FR" sz="2000" i="1" noProof="0" dirty="0" err="1"/>
              <a:t>ducatif</a:t>
            </a:r>
            <a:r>
              <a:rPr lang="fr-FR" sz="2000" i="1" noProof="0" dirty="0"/>
              <a:t> et faciliter la mobilité</a:t>
            </a:r>
          </a:p>
          <a:p>
            <a:pPr marL="0" indent="0" algn="ctr">
              <a:buNone/>
            </a:pPr>
            <a:r>
              <a:rPr lang="fr-FR" sz="2000" noProof="0" dirty="0"/>
              <a:t> </a:t>
            </a:r>
            <a:r>
              <a:rPr lang="fr-FR" sz="1800" noProof="0" dirty="0"/>
              <a:t>Université d’Athènes, Athènes, Grèce</a:t>
            </a:r>
          </a:p>
          <a:p>
            <a:pPr marL="0" indent="0" algn="ctr">
              <a:buNone/>
            </a:pPr>
            <a:r>
              <a:rPr lang="fr-FR" sz="1800" dirty="0"/>
              <a:t>10-12 Février 2017</a:t>
            </a:r>
          </a:p>
          <a:p>
            <a:pPr marL="0" indent="0" algn="ctr">
              <a:buNone/>
            </a:pPr>
            <a:endParaRPr lang="fr-FR" sz="1800" dirty="0"/>
          </a:p>
          <a:p>
            <a:pPr marL="0" indent="0" algn="ctr">
              <a:buNone/>
            </a:pPr>
            <a:r>
              <a:rPr lang="fr-FR" sz="2000" b="1" dirty="0"/>
              <a:t>Centre Européen pour les Langues Vivantes et Commission Européenne</a:t>
            </a:r>
          </a:p>
          <a:p>
            <a:pPr marL="0" indent="0" algn="ctr">
              <a:buNone/>
            </a:pPr>
            <a:r>
              <a:rPr lang="fr-FR" sz="2000" b="1" dirty="0"/>
              <a:t>Méthodologies et Évaluation Innovantes dans l’Apprentissage des Langues</a:t>
            </a:r>
            <a:endParaRPr lang="fr-FR" sz="1400" noProof="0" dirty="0"/>
          </a:p>
        </p:txBody>
      </p:sp>
      <p:sp>
        <p:nvSpPr>
          <p:cNvPr id="2" name="Rechthoek 1"/>
          <p:cNvSpPr/>
          <p:nvPr/>
        </p:nvSpPr>
        <p:spPr>
          <a:xfrm>
            <a:off x="2286000" y="1859340"/>
            <a:ext cx="4572000" cy="369332"/>
          </a:xfrm>
          <a:prstGeom prst="rect">
            <a:avLst/>
          </a:prstGeom>
        </p:spPr>
        <p:txBody>
          <a:bodyPr>
            <a:spAutoFit/>
          </a:bodyPr>
          <a:lstStyle/>
          <a:p>
            <a:r>
              <a:rPr lang="en-US" b="1" dirty="0"/>
              <a:t> </a:t>
            </a:r>
            <a:endParaRPr lang="en-GB" dirty="0"/>
          </a:p>
        </p:txBody>
      </p:sp>
    </p:spTree>
    <p:extLst>
      <p:ext uri="{BB962C8B-B14F-4D97-AF65-F5344CB8AC3E}">
        <p14:creationId xmlns:p14="http://schemas.microsoft.com/office/powerpoint/2010/main" val="218053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2000"/>
            <a:ext cx="8291512" cy="792087"/>
          </a:xfrm>
        </p:spPr>
        <p:txBody>
          <a:bodyPr/>
          <a:lstStyle/>
          <a:p>
            <a:r>
              <a:rPr lang="fr-FR" b="1" dirty="0"/>
              <a:t>Trois tâches – </a:t>
            </a:r>
            <a:r>
              <a:rPr lang="fr-FR" b="1" dirty="0">
                <a:solidFill>
                  <a:srgbClr val="00B050"/>
                </a:solidFill>
              </a:rPr>
              <a:t>3 </a:t>
            </a:r>
            <a:r>
              <a:rPr lang="fr-FR" b="1" dirty="0" err="1">
                <a:solidFill>
                  <a:srgbClr val="00B050"/>
                </a:solidFill>
              </a:rPr>
              <a:t>tasks</a:t>
            </a:r>
            <a:endParaRPr lang="fr-FR" b="1" dirty="0">
              <a:solidFill>
                <a:srgbClr val="00B050"/>
              </a:solidFill>
            </a:endParaRPr>
          </a:p>
        </p:txBody>
      </p:sp>
      <p:sp>
        <p:nvSpPr>
          <p:cNvPr id="3" name="Tijdelijke aanduiding voor inhoud 2"/>
          <p:cNvSpPr>
            <a:spLocks noGrp="1"/>
          </p:cNvSpPr>
          <p:nvPr>
            <p:ph idx="1"/>
          </p:nvPr>
        </p:nvSpPr>
        <p:spPr>
          <a:xfrm>
            <a:off x="381000" y="1981200"/>
            <a:ext cx="8291264" cy="4104457"/>
          </a:xfrm>
        </p:spPr>
        <p:txBody>
          <a:bodyPr/>
          <a:lstStyle/>
          <a:p>
            <a:pPr marL="457200" indent="-457200">
              <a:buAutoNum type="arabicPeriod"/>
            </a:pPr>
            <a:r>
              <a:rPr lang="fr-FR" dirty="0"/>
              <a:t>Mettre en ordre les niveaux du CECR (Echelle globale)</a:t>
            </a:r>
          </a:p>
          <a:p>
            <a:pPr marL="457200" indent="-457200">
              <a:buAutoNum type="arabicPeriod"/>
            </a:pPr>
            <a:r>
              <a:rPr lang="fr-FR" dirty="0"/>
              <a:t>Mettre en ordre les principales caractéristiques des niveaux du CECR</a:t>
            </a:r>
          </a:p>
          <a:p>
            <a:pPr marL="457200" indent="-457200">
              <a:buFont typeface="Arial" charset="0"/>
              <a:buAutoNum type="arabicPeriod"/>
            </a:pPr>
            <a:r>
              <a:rPr lang="fr-FR" altLang="en-US" dirty="0"/>
              <a:t>Auto évaluation des capacités de chacun dans deux langues étrangères</a:t>
            </a:r>
          </a:p>
          <a:p>
            <a:pPr marL="0" indent="0">
              <a:buNone/>
            </a:pPr>
            <a:endParaRPr lang="fr-FR" sz="2400" dirty="0"/>
          </a:p>
          <a:p>
            <a:pPr marL="457200" indent="-457200">
              <a:buAutoNum type="arabicPeriod"/>
            </a:pPr>
            <a:endParaRPr lang="en-GB" sz="2400" dirty="0"/>
          </a:p>
        </p:txBody>
      </p:sp>
    </p:spTree>
    <p:extLst>
      <p:ext uri="{BB962C8B-B14F-4D97-AF65-F5344CB8AC3E}">
        <p14:creationId xmlns:p14="http://schemas.microsoft.com/office/powerpoint/2010/main" val="276583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principales</a:t>
            </a:r>
          </a:p>
        </p:txBody>
      </p:sp>
      <p:sp>
        <p:nvSpPr>
          <p:cNvPr id="3" name="Espace réservé du contenu 2"/>
          <p:cNvSpPr>
            <a:spLocks noGrp="1"/>
          </p:cNvSpPr>
          <p:nvPr>
            <p:ph idx="1"/>
          </p:nvPr>
        </p:nvSpPr>
        <p:spPr/>
        <p:txBody>
          <a:bodyPr/>
          <a:lstStyle/>
          <a:p>
            <a:pPr marL="0" indent="0" algn="ctr">
              <a:buNone/>
            </a:pPr>
            <a:r>
              <a:rPr lang="fr-FR" sz="2800" dirty="0"/>
              <a:t>Ce niveau est le plus élémentaire de la langue, celui où l’apprenant est capable </a:t>
            </a:r>
            <a:r>
              <a:rPr lang="fr-FR" sz="2800" i="1" dirty="0">
                <a:solidFill>
                  <a:srgbClr val="FFFF00"/>
                </a:solidFill>
              </a:rPr>
              <a:t>d’interactions simples</a:t>
            </a:r>
            <a:r>
              <a:rPr lang="fr-FR" sz="2800" i="1" dirty="0"/>
              <a:t> : </a:t>
            </a:r>
          </a:p>
          <a:p>
            <a:pPr>
              <a:buFont typeface="Arial" panose="020B0604020202020204" pitchFamily="34" charset="0"/>
              <a:buChar char="•"/>
            </a:pPr>
            <a:r>
              <a:rPr lang="fr-FR" sz="2800" i="1" dirty="0"/>
              <a:t>peut </a:t>
            </a:r>
            <a:r>
              <a:rPr lang="fr-FR" sz="2800" i="1" dirty="0">
                <a:solidFill>
                  <a:srgbClr val="C00000"/>
                </a:solidFill>
              </a:rPr>
              <a:t>répondre</a:t>
            </a:r>
            <a:r>
              <a:rPr lang="fr-FR" sz="2800" i="1" dirty="0"/>
              <a:t> à des questions sur lui-même, l’endroit où il vit, les gens qu’il connait, et les choses qu’ils ont ; </a:t>
            </a:r>
          </a:p>
          <a:p>
            <a:r>
              <a:rPr lang="fr-FR" sz="2800" i="1" dirty="0"/>
              <a:t>peut </a:t>
            </a:r>
            <a:r>
              <a:rPr lang="fr-FR" sz="2800" i="1" dirty="0">
                <a:solidFill>
                  <a:srgbClr val="C00000"/>
                </a:solidFill>
              </a:rPr>
              <a:t>intervenir</a:t>
            </a:r>
            <a:r>
              <a:rPr lang="fr-FR" sz="2800" i="1" dirty="0"/>
              <a:t> avec des énoncés simples dans les domaines qui le concernent ou qui lui sont familiers et </a:t>
            </a:r>
          </a:p>
          <a:p>
            <a:r>
              <a:rPr lang="fr-FR" sz="2800" i="1" dirty="0"/>
              <a:t>y </a:t>
            </a:r>
            <a:r>
              <a:rPr lang="fr-FR" sz="2800" i="1" dirty="0">
                <a:solidFill>
                  <a:srgbClr val="C00000"/>
                </a:solidFill>
              </a:rPr>
              <a:t>répondre</a:t>
            </a:r>
            <a:r>
              <a:rPr lang="fr-FR" sz="2800" i="1" dirty="0"/>
              <a:t> également</a:t>
            </a:r>
            <a:r>
              <a:rPr lang="fr-FR" sz="2800" dirty="0"/>
              <a:t> en ne se contentant pas de répéter des expressions toutes faites et pré organisées</a:t>
            </a:r>
            <a:r>
              <a:rPr lang="fr-FR" dirty="0"/>
              <a:t>.</a:t>
            </a:r>
          </a:p>
        </p:txBody>
      </p:sp>
    </p:spTree>
    <p:extLst>
      <p:ext uri="{BB962C8B-B14F-4D97-AF65-F5344CB8AC3E}">
        <p14:creationId xmlns:p14="http://schemas.microsoft.com/office/powerpoint/2010/main" val="283068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2488" y="457200"/>
            <a:ext cx="8291512" cy="792087"/>
          </a:xfrm>
        </p:spPr>
        <p:txBody>
          <a:bodyPr/>
          <a:lstStyle/>
          <a:p>
            <a:r>
              <a:rPr lang="fr-FR" sz="3200" b="1" dirty="0"/>
              <a:t>Introduction: Tâches et  items</a:t>
            </a:r>
          </a:p>
        </p:txBody>
      </p:sp>
      <p:sp>
        <p:nvSpPr>
          <p:cNvPr id="3" name="Espace réservé du contenu 2"/>
          <p:cNvSpPr>
            <a:spLocks noGrp="1"/>
          </p:cNvSpPr>
          <p:nvPr>
            <p:ph idx="1"/>
          </p:nvPr>
        </p:nvSpPr>
        <p:spPr>
          <a:xfrm>
            <a:off x="533400" y="1447800"/>
            <a:ext cx="8291264" cy="4419600"/>
          </a:xfrm>
        </p:spPr>
        <p:txBody>
          <a:bodyPr/>
          <a:lstStyle/>
          <a:p>
            <a:pPr marL="0" indent="0" algn="ctr">
              <a:buNone/>
            </a:pPr>
            <a:r>
              <a:rPr lang="fr-FR" sz="2800" dirty="0"/>
              <a:t>Un test est composé d’un certain nombre de tâches. </a:t>
            </a:r>
          </a:p>
          <a:p>
            <a:endParaRPr lang="fr-FR" sz="2400" dirty="0"/>
          </a:p>
          <a:p>
            <a:r>
              <a:rPr lang="fr-FR" sz="2400" dirty="0"/>
              <a:t>Les tâches sont composées de consignes, de textes, et de réponses du candidat basés sur des items de différents types évalués en utilisant une grille d’évaluation. </a:t>
            </a:r>
            <a:endParaRPr lang="fr-FR" sz="2400" i="1" dirty="0"/>
          </a:p>
          <a:p>
            <a:endParaRPr lang="fr-FR" sz="2400" dirty="0"/>
          </a:p>
          <a:p>
            <a:r>
              <a:rPr lang="fr-FR" sz="2400" dirty="0"/>
              <a:t>Les concepteurs de test doivent avoir une idée claire de: </a:t>
            </a:r>
          </a:p>
          <a:p>
            <a:pPr lvl="1"/>
            <a:r>
              <a:rPr lang="fr-FR" sz="2400" dirty="0"/>
              <a:t>L’</a:t>
            </a:r>
            <a:r>
              <a:rPr lang="fr-FR" sz="2400" dirty="0">
                <a:solidFill>
                  <a:srgbClr val="FFFF00"/>
                </a:solidFill>
              </a:rPr>
              <a:t>objectif</a:t>
            </a:r>
            <a:r>
              <a:rPr lang="fr-FR" sz="2400" dirty="0"/>
              <a:t> de la tâche </a:t>
            </a:r>
          </a:p>
          <a:p>
            <a:pPr lvl="1"/>
            <a:r>
              <a:rPr lang="fr-FR" sz="2400" dirty="0"/>
              <a:t>La </a:t>
            </a:r>
            <a:r>
              <a:rPr lang="fr-FR" sz="2400" dirty="0">
                <a:solidFill>
                  <a:srgbClr val="FFFF00"/>
                </a:solidFill>
              </a:rPr>
              <a:t>raison</a:t>
            </a:r>
            <a:r>
              <a:rPr lang="fr-FR" sz="2400" dirty="0"/>
              <a:t> pour laquelle elle a été choisie</a:t>
            </a:r>
          </a:p>
          <a:p>
            <a:pPr lvl="1"/>
            <a:r>
              <a:rPr lang="fr-FR" sz="2400" i="1" dirty="0"/>
              <a:t>Les </a:t>
            </a:r>
            <a:r>
              <a:rPr lang="fr-FR" sz="2400" i="1" dirty="0">
                <a:solidFill>
                  <a:srgbClr val="FFFF00"/>
                </a:solidFill>
              </a:rPr>
              <a:t>compétences</a:t>
            </a:r>
            <a:r>
              <a:rPr lang="fr-FR" sz="2400" i="1" dirty="0"/>
              <a:t> qui s’y référent</a:t>
            </a:r>
          </a:p>
          <a:p>
            <a:endParaRPr lang="fr-FR" sz="2400" i="1" dirty="0"/>
          </a:p>
        </p:txBody>
      </p:sp>
    </p:spTree>
    <p:extLst>
      <p:ext uri="{BB962C8B-B14F-4D97-AF65-F5344CB8AC3E}">
        <p14:creationId xmlns:p14="http://schemas.microsoft.com/office/powerpoint/2010/main" val="1110915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626084" y="457200"/>
            <a:ext cx="5688632" cy="990600"/>
          </a:xfrm>
        </p:spPr>
        <p:txBody>
          <a:bodyPr/>
          <a:lstStyle/>
          <a:p>
            <a:r>
              <a:rPr lang="fr-FR" sz="3600" b="1" dirty="0"/>
              <a:t>Critères de qualité – </a:t>
            </a:r>
            <a:r>
              <a:rPr lang="fr-FR" sz="3600" b="1" dirty="0" err="1">
                <a:solidFill>
                  <a:srgbClr val="00B050"/>
                </a:solidFill>
              </a:rPr>
              <a:t>quality</a:t>
            </a:r>
            <a:r>
              <a:rPr lang="fr-FR" sz="3600" b="1" dirty="0">
                <a:solidFill>
                  <a:srgbClr val="00B050"/>
                </a:solidFill>
              </a:rPr>
              <a:t> </a:t>
            </a:r>
            <a:r>
              <a:rPr lang="fr-FR" sz="3600" b="1" dirty="0" err="1">
                <a:solidFill>
                  <a:srgbClr val="00B050"/>
                </a:solidFill>
              </a:rPr>
              <a:t>criteria</a:t>
            </a:r>
            <a:endParaRPr lang="fr-FR" sz="3600" b="1" dirty="0">
              <a:solidFill>
                <a:srgbClr val="00B050"/>
              </a:solidFill>
            </a:endParaRPr>
          </a:p>
        </p:txBody>
      </p:sp>
      <p:sp>
        <p:nvSpPr>
          <p:cNvPr id="74755" name="Rectangle 3"/>
          <p:cNvSpPr>
            <a:spLocks noGrp="1" noChangeArrowheads="1"/>
          </p:cNvSpPr>
          <p:nvPr>
            <p:ph idx="1"/>
          </p:nvPr>
        </p:nvSpPr>
        <p:spPr>
          <a:xfrm>
            <a:off x="762000" y="1676400"/>
            <a:ext cx="7416800" cy="3581400"/>
          </a:xfrm>
        </p:spPr>
        <p:txBody>
          <a:bodyPr/>
          <a:lstStyle/>
          <a:p>
            <a:pPr>
              <a:lnSpc>
                <a:spcPct val="80000"/>
              </a:lnSpc>
            </a:pPr>
            <a:r>
              <a:rPr lang="fr-FR" sz="2400" dirty="0"/>
              <a:t>Pertinence</a:t>
            </a:r>
            <a:endParaRPr lang="fr-FR" sz="2400" noProof="0" dirty="0"/>
          </a:p>
          <a:p>
            <a:pPr>
              <a:lnSpc>
                <a:spcPct val="80000"/>
              </a:lnSpc>
            </a:pPr>
            <a:r>
              <a:rPr lang="fr-FR" sz="2400" dirty="0"/>
              <a:t>Niveau</a:t>
            </a:r>
            <a:endParaRPr lang="fr-FR" sz="2400" noProof="0" dirty="0"/>
          </a:p>
          <a:p>
            <a:pPr>
              <a:lnSpc>
                <a:spcPct val="80000"/>
              </a:lnSpc>
            </a:pPr>
            <a:r>
              <a:rPr lang="fr-FR" sz="2400" noProof="0" dirty="0"/>
              <a:t>Spécificité</a:t>
            </a:r>
          </a:p>
          <a:p>
            <a:pPr>
              <a:lnSpc>
                <a:spcPct val="80000"/>
              </a:lnSpc>
            </a:pPr>
            <a:r>
              <a:rPr lang="fr-FR" sz="2400" noProof="0" dirty="0"/>
              <a:t>Objectivité</a:t>
            </a:r>
          </a:p>
          <a:p>
            <a:pPr>
              <a:lnSpc>
                <a:spcPct val="80000"/>
              </a:lnSpc>
            </a:pPr>
            <a:r>
              <a:rPr lang="fr-FR" sz="2400" noProof="0" dirty="0"/>
              <a:t>Acceptabilité</a:t>
            </a:r>
          </a:p>
          <a:p>
            <a:pPr>
              <a:lnSpc>
                <a:spcPct val="80000"/>
              </a:lnSpc>
              <a:buFontTx/>
              <a:buNone/>
            </a:pPr>
            <a:endParaRPr lang="fr-FR" sz="2400" noProof="0" dirty="0"/>
          </a:p>
          <a:p>
            <a:pPr>
              <a:lnSpc>
                <a:spcPct val="80000"/>
              </a:lnSpc>
              <a:buFontTx/>
              <a:buNone/>
            </a:pPr>
            <a:endParaRPr lang="fr-FR" sz="2400" noProof="0" dirty="0"/>
          </a:p>
          <a:p>
            <a:pPr algn="ctr">
              <a:lnSpc>
                <a:spcPct val="80000"/>
              </a:lnSpc>
              <a:buFontTx/>
              <a:buNone/>
            </a:pPr>
            <a:r>
              <a:rPr lang="fr-FR" sz="2400" dirty="0"/>
              <a:t>Ces critères contribuent à la validité et à la fiabilité d’un test</a:t>
            </a:r>
            <a:endParaRPr lang="fr-FR" sz="2400" noProof="0" dirty="0"/>
          </a:p>
          <a:p>
            <a:pPr marL="0" indent="0">
              <a:lnSpc>
                <a:spcPct val="80000"/>
              </a:lnSpc>
              <a:buNone/>
            </a:pPr>
            <a:endParaRPr lang="en-GB" sz="1600" noProof="0" dirty="0"/>
          </a:p>
          <a:p>
            <a:pPr>
              <a:lnSpc>
                <a:spcPct val="80000"/>
              </a:lnSpc>
            </a:pPr>
            <a:endParaRPr lang="en-GB" sz="1600" noProof="0" dirty="0"/>
          </a:p>
        </p:txBody>
      </p:sp>
      <p:graphicFrame>
        <p:nvGraphicFramePr>
          <p:cNvPr id="5" name="Tabel 4"/>
          <p:cNvGraphicFramePr>
            <a:graphicFrameLocks noGrp="1"/>
          </p:cNvGraphicFramePr>
          <p:nvPr>
            <p:extLst/>
          </p:nvPr>
        </p:nvGraphicFramePr>
        <p:xfrm>
          <a:off x="4724400" y="1676400"/>
          <a:ext cx="3566160" cy="2209800"/>
        </p:xfrm>
        <a:graphic>
          <a:graphicData uri="http://schemas.openxmlformats.org/drawingml/2006/table">
            <a:tbl>
              <a:tblPr firstRow="1" bandRow="1">
                <a:tableStyleId>{073A0DAA-6AF3-43AB-8588-CEC1D06C72B9}</a:tableStyleId>
              </a:tblPr>
              <a:tblGrid>
                <a:gridCol w="3566160">
                  <a:extLst>
                    <a:ext uri="{9D8B030D-6E8A-4147-A177-3AD203B41FA5}">
                      <a16:colId xmlns:a16="http://schemas.microsoft.com/office/drawing/2014/main" val="20000"/>
                    </a:ext>
                  </a:extLst>
                </a:gridCol>
              </a:tblGrid>
              <a:tr h="2209800">
                <a:tc>
                  <a:txBody>
                    <a:bodyPr/>
                    <a:lstStyle/>
                    <a:p>
                      <a:r>
                        <a:rPr lang="fr-FR" sz="2400" b="0" kern="1200" noProof="0" dirty="0">
                          <a:solidFill>
                            <a:schemeClr val="tx1"/>
                          </a:solidFill>
                          <a:latin typeface="+mn-lt"/>
                          <a:ea typeface="+mn-ea"/>
                          <a:cs typeface="+mn-cs"/>
                        </a:rPr>
                        <a:t>Transparence</a:t>
                      </a:r>
                    </a:p>
                    <a:p>
                      <a:r>
                        <a:rPr lang="fr-FR" sz="2400" b="0" kern="1200" noProof="0" dirty="0">
                          <a:solidFill>
                            <a:schemeClr val="tx1"/>
                          </a:solidFill>
                          <a:latin typeface="+mn-lt"/>
                          <a:ea typeface="+mn-ea"/>
                          <a:cs typeface="+mn-cs"/>
                        </a:rPr>
                        <a:t>Efficacité</a:t>
                      </a:r>
                    </a:p>
                    <a:p>
                      <a:r>
                        <a:rPr lang="fr-FR" sz="2400" b="0" kern="1200" noProof="0" dirty="0">
                          <a:solidFill>
                            <a:schemeClr val="tx1"/>
                          </a:solidFill>
                          <a:latin typeface="+mn-lt"/>
                          <a:ea typeface="+mn-ea"/>
                          <a:cs typeface="+mn-cs"/>
                        </a:rPr>
                        <a:t>Usage</a:t>
                      </a:r>
                      <a:r>
                        <a:rPr lang="fr-FR" sz="2400" b="0" kern="1200" baseline="0" noProof="0" dirty="0">
                          <a:solidFill>
                            <a:schemeClr val="tx1"/>
                          </a:solidFill>
                          <a:latin typeface="+mn-lt"/>
                          <a:ea typeface="+mn-ea"/>
                          <a:cs typeface="+mn-cs"/>
                        </a:rPr>
                        <a:t> correct de la langue Présentation</a:t>
                      </a:r>
                      <a:endParaRPr lang="fr-FR" sz="2400" b="0" kern="1200" noProof="0" dirty="0">
                        <a:solidFill>
                          <a:schemeClr val="tx1"/>
                        </a:solidFill>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05966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381000" y="609600"/>
            <a:ext cx="8291512" cy="792087"/>
          </a:xfrm>
        </p:spPr>
        <p:txBody>
          <a:bodyPr/>
          <a:lstStyle/>
          <a:p>
            <a:pPr>
              <a:lnSpc>
                <a:spcPct val="90000"/>
              </a:lnSpc>
            </a:pPr>
            <a:r>
              <a:rPr lang="en-GB" sz="3600" b="1" dirty="0"/>
              <a:t>Pertinence – </a:t>
            </a:r>
            <a:r>
              <a:rPr lang="el-GR" sz="3600" b="1" dirty="0"/>
              <a:t>Συνάφεια</a:t>
            </a:r>
            <a:r>
              <a:rPr lang="en-US" sz="3600" b="1" dirty="0"/>
              <a:t> - </a:t>
            </a:r>
            <a:r>
              <a:rPr lang="en-US" sz="3600" b="1" dirty="0">
                <a:solidFill>
                  <a:srgbClr val="00B050"/>
                </a:solidFill>
              </a:rPr>
              <a:t>relevance</a:t>
            </a:r>
            <a:endParaRPr lang="en-GB" sz="3600" b="1" noProof="0" dirty="0">
              <a:solidFill>
                <a:srgbClr val="00B050"/>
              </a:solidFill>
            </a:endParaRPr>
          </a:p>
        </p:txBody>
      </p:sp>
      <p:sp>
        <p:nvSpPr>
          <p:cNvPr id="78851" name="Rectangle 3"/>
          <p:cNvSpPr>
            <a:spLocks noGrp="1" noChangeArrowheads="1"/>
          </p:cNvSpPr>
          <p:nvPr>
            <p:ph idx="1"/>
          </p:nvPr>
        </p:nvSpPr>
        <p:spPr>
          <a:xfrm>
            <a:off x="827088" y="1484313"/>
            <a:ext cx="7772400" cy="4495800"/>
          </a:xfrm>
        </p:spPr>
        <p:txBody>
          <a:bodyPr/>
          <a:lstStyle/>
          <a:p>
            <a:pPr>
              <a:lnSpc>
                <a:spcPct val="90000"/>
              </a:lnSpc>
            </a:pPr>
            <a:r>
              <a:rPr lang="fr-FR" sz="2400" noProof="0" dirty="0"/>
              <a:t>Est-ce que le test concerne les connaissances ou savoir- faire désirés? </a:t>
            </a:r>
          </a:p>
          <a:p>
            <a:pPr>
              <a:lnSpc>
                <a:spcPct val="90000"/>
              </a:lnSpc>
            </a:pPr>
            <a:r>
              <a:rPr lang="fr-FR" sz="2400" noProof="0" dirty="0"/>
              <a:t>Est-ce que le test n’évalue pas d’autres connaissances ou compétences que celles qui sont désirées (en général l’intelligence, la lecture dans un test d’écoute, la grammaire dans un test de lecture)</a:t>
            </a:r>
          </a:p>
          <a:p>
            <a:pPr algn="ctr">
              <a:lnSpc>
                <a:spcPct val="90000"/>
              </a:lnSpc>
              <a:buFontTx/>
              <a:buNone/>
            </a:pPr>
            <a:r>
              <a:rPr lang="fr-FR" sz="2400" u="sng" dirty="0">
                <a:solidFill>
                  <a:srgbClr val="FFFF00"/>
                </a:solidFill>
              </a:rPr>
              <a:t>Conseil</a:t>
            </a:r>
            <a:endParaRPr lang="fr-FR" sz="2400" u="sng" noProof="0" dirty="0">
              <a:solidFill>
                <a:srgbClr val="FFFF00"/>
              </a:solidFill>
            </a:endParaRPr>
          </a:p>
          <a:p>
            <a:pPr>
              <a:lnSpc>
                <a:spcPct val="90000"/>
              </a:lnSpc>
            </a:pPr>
            <a:r>
              <a:rPr lang="fr-FR" sz="2400" noProof="0" dirty="0"/>
              <a:t>Utiliser une matrice de test</a:t>
            </a:r>
          </a:p>
          <a:p>
            <a:pPr>
              <a:lnSpc>
                <a:spcPct val="90000"/>
              </a:lnSpc>
            </a:pPr>
            <a:r>
              <a:rPr lang="fr-FR" sz="2400" dirty="0"/>
              <a:t>Relier les questions avec le but du test </a:t>
            </a:r>
          </a:p>
          <a:p>
            <a:pPr>
              <a:lnSpc>
                <a:spcPct val="90000"/>
              </a:lnSpc>
            </a:pPr>
            <a:r>
              <a:rPr lang="fr-FR" sz="2400" noProof="0" dirty="0"/>
              <a:t>Faire que les items soient reconnaissables pour le candidat</a:t>
            </a:r>
          </a:p>
          <a:p>
            <a:pPr>
              <a:lnSpc>
                <a:spcPct val="90000"/>
              </a:lnSpc>
            </a:pPr>
            <a:endParaRPr lang="en-GB" sz="2400" noProof="0" dirty="0"/>
          </a:p>
          <a:p>
            <a:pPr>
              <a:lnSpc>
                <a:spcPct val="90000"/>
              </a:lnSpc>
            </a:pPr>
            <a:endParaRPr lang="en-GB" sz="2400" noProof="0" dirty="0"/>
          </a:p>
          <a:p>
            <a:pPr>
              <a:lnSpc>
                <a:spcPct val="90000"/>
              </a:lnSpc>
            </a:pPr>
            <a:endParaRPr lang="en-GB" sz="2400" noProof="0" dirty="0"/>
          </a:p>
        </p:txBody>
      </p:sp>
    </p:spTree>
    <p:extLst>
      <p:ext uri="{BB962C8B-B14F-4D97-AF65-F5344CB8AC3E}">
        <p14:creationId xmlns:p14="http://schemas.microsoft.com/office/powerpoint/2010/main" val="939559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304800"/>
            <a:ext cx="8291512" cy="792087"/>
          </a:xfrm>
        </p:spPr>
        <p:txBody>
          <a:bodyPr/>
          <a:lstStyle/>
          <a:p>
            <a:r>
              <a:rPr lang="en-GB" sz="3600" b="1" noProof="0" dirty="0"/>
              <a:t>(CECR) </a:t>
            </a:r>
            <a:r>
              <a:rPr lang="fr-FR" sz="3600" b="1" dirty="0"/>
              <a:t>Niveau</a:t>
            </a:r>
          </a:p>
        </p:txBody>
      </p:sp>
      <p:sp>
        <p:nvSpPr>
          <p:cNvPr id="82947" name="Rectangle 3"/>
          <p:cNvSpPr>
            <a:spLocks noGrp="1" noChangeArrowheads="1"/>
          </p:cNvSpPr>
          <p:nvPr>
            <p:ph idx="1"/>
          </p:nvPr>
        </p:nvSpPr>
        <p:spPr>
          <a:xfrm>
            <a:off x="838200" y="1143000"/>
            <a:ext cx="8077200" cy="4608512"/>
          </a:xfrm>
        </p:spPr>
        <p:txBody>
          <a:bodyPr/>
          <a:lstStyle/>
          <a:p>
            <a:pPr>
              <a:lnSpc>
                <a:spcPct val="90000"/>
              </a:lnSpc>
            </a:pPr>
            <a:r>
              <a:rPr lang="fr-FR" sz="2400" noProof="0" dirty="0"/>
              <a:t>Est-ce que le texte et les questions sont représentatifs du niveau (CECR</a:t>
            </a:r>
            <a:r>
              <a:rPr lang="fr-FR" sz="2400" dirty="0"/>
              <a:t>) souhaité?</a:t>
            </a:r>
          </a:p>
          <a:p>
            <a:pPr>
              <a:lnSpc>
                <a:spcPct val="90000"/>
              </a:lnSpc>
            </a:pPr>
            <a:r>
              <a:rPr lang="fr-FR" sz="2400" dirty="0"/>
              <a:t>Est-ce que les questions distinguent ceux qui savent et ceux qui ne savent pas? </a:t>
            </a:r>
          </a:p>
          <a:p>
            <a:pPr>
              <a:lnSpc>
                <a:spcPct val="90000"/>
              </a:lnSpc>
            </a:pPr>
            <a:r>
              <a:rPr lang="fr-FR" sz="2400" noProof="0" dirty="0"/>
              <a:t>Quel type de comportement est </a:t>
            </a:r>
            <a:r>
              <a:rPr lang="fr-FR" sz="2400" dirty="0"/>
              <a:t>demandé (reproduction, production, etc.)?</a:t>
            </a:r>
            <a:endParaRPr lang="fr-FR" sz="2400" u="sng" noProof="0" dirty="0"/>
          </a:p>
          <a:p>
            <a:pPr algn="ctr">
              <a:lnSpc>
                <a:spcPct val="90000"/>
              </a:lnSpc>
              <a:buFontTx/>
              <a:buNone/>
            </a:pPr>
            <a:r>
              <a:rPr lang="fr-FR" sz="2400" u="sng" dirty="0">
                <a:solidFill>
                  <a:srgbClr val="FFFF00"/>
                </a:solidFill>
              </a:rPr>
              <a:t>Conseil</a:t>
            </a:r>
            <a:endParaRPr lang="fr-FR" sz="2400" u="sng" noProof="0" dirty="0">
              <a:solidFill>
                <a:srgbClr val="FFFF00"/>
              </a:solidFill>
            </a:endParaRPr>
          </a:p>
          <a:p>
            <a:pPr>
              <a:lnSpc>
                <a:spcPct val="90000"/>
              </a:lnSpc>
            </a:pPr>
            <a:r>
              <a:rPr lang="fr-FR" sz="2400" dirty="0"/>
              <a:t>Faire travailler les experts en équipe</a:t>
            </a:r>
            <a:endParaRPr lang="fr-FR" sz="2400" noProof="0" dirty="0"/>
          </a:p>
          <a:p>
            <a:pPr>
              <a:lnSpc>
                <a:spcPct val="90000"/>
              </a:lnSpc>
            </a:pPr>
            <a:r>
              <a:rPr lang="fr-FR" sz="2400" dirty="0"/>
              <a:t>Désigner des évaluateurs</a:t>
            </a:r>
            <a:endParaRPr lang="fr-FR" sz="2400" noProof="0" dirty="0"/>
          </a:p>
          <a:p>
            <a:pPr>
              <a:lnSpc>
                <a:spcPct val="90000"/>
              </a:lnSpc>
            </a:pPr>
            <a:r>
              <a:rPr lang="fr-FR" sz="2400" noProof="0" dirty="0"/>
              <a:t>Eviter la manipulation de </a:t>
            </a:r>
            <a:r>
              <a:rPr lang="fr-FR" sz="2400" dirty="0"/>
              <a:t>mots qui influencent le degré de difficulté</a:t>
            </a:r>
          </a:p>
          <a:p>
            <a:pPr>
              <a:lnSpc>
                <a:spcPct val="90000"/>
              </a:lnSpc>
            </a:pPr>
            <a:r>
              <a:rPr lang="fr-FR" sz="2400" noProof="0" dirty="0"/>
              <a:t>Eviter l’information inutile</a:t>
            </a:r>
          </a:p>
          <a:p>
            <a:pPr>
              <a:lnSpc>
                <a:spcPct val="90000"/>
              </a:lnSpc>
            </a:pPr>
            <a:r>
              <a:rPr lang="fr-FR" sz="2400" noProof="0" dirty="0"/>
              <a:t>Utiliser l’analyse de données  (pré tests ou post tests)</a:t>
            </a:r>
          </a:p>
        </p:txBody>
      </p:sp>
    </p:spTree>
    <p:extLst>
      <p:ext uri="{BB962C8B-B14F-4D97-AF65-F5344CB8AC3E}">
        <p14:creationId xmlns:p14="http://schemas.microsoft.com/office/powerpoint/2010/main" val="2385970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81000" y="609600"/>
            <a:ext cx="8291512" cy="792087"/>
          </a:xfrm>
        </p:spPr>
        <p:txBody>
          <a:bodyPr/>
          <a:lstStyle/>
          <a:p>
            <a:r>
              <a:rPr lang="fr-FR" sz="3600" b="1" dirty="0"/>
              <a:t>Spécificité - </a:t>
            </a:r>
            <a:r>
              <a:rPr lang="fr-FR" sz="3600" b="1" dirty="0" err="1">
                <a:solidFill>
                  <a:srgbClr val="00B050"/>
                </a:solidFill>
              </a:rPr>
              <a:t>specificity</a:t>
            </a:r>
            <a:endParaRPr lang="fr-FR" sz="3600" b="1" dirty="0">
              <a:solidFill>
                <a:srgbClr val="00B050"/>
              </a:solidFill>
            </a:endParaRPr>
          </a:p>
        </p:txBody>
      </p:sp>
      <p:sp>
        <p:nvSpPr>
          <p:cNvPr id="96259" name="Rectangle 3"/>
          <p:cNvSpPr>
            <a:spLocks noGrp="1" noChangeArrowheads="1"/>
          </p:cNvSpPr>
          <p:nvPr>
            <p:ph idx="1"/>
          </p:nvPr>
        </p:nvSpPr>
        <p:spPr>
          <a:xfrm>
            <a:off x="827584" y="1772816"/>
            <a:ext cx="7772400" cy="4495800"/>
          </a:xfrm>
        </p:spPr>
        <p:txBody>
          <a:bodyPr/>
          <a:lstStyle/>
          <a:p>
            <a:pPr>
              <a:lnSpc>
                <a:spcPct val="80000"/>
              </a:lnSpc>
            </a:pPr>
            <a:r>
              <a:rPr lang="fr-FR" sz="2400" noProof="0" dirty="0"/>
              <a:t>Est-ce que seuls ceux qui ont appris pour le test peuvent répondre à l’item? </a:t>
            </a:r>
          </a:p>
          <a:p>
            <a:pPr>
              <a:lnSpc>
                <a:spcPct val="80000"/>
              </a:lnSpc>
            </a:pPr>
            <a:r>
              <a:rPr lang="fr-FR" sz="2400" dirty="0"/>
              <a:t>Y-a-t-il des éléments implicites non souhaitées?</a:t>
            </a:r>
            <a:endParaRPr lang="fr-FR" sz="2400" noProof="0" dirty="0"/>
          </a:p>
          <a:p>
            <a:pPr>
              <a:lnSpc>
                <a:spcPct val="80000"/>
              </a:lnSpc>
            </a:pPr>
            <a:endParaRPr lang="fr-FR" sz="2400" noProof="0" dirty="0"/>
          </a:p>
          <a:p>
            <a:pPr algn="ctr">
              <a:lnSpc>
                <a:spcPct val="80000"/>
              </a:lnSpc>
              <a:buFontTx/>
              <a:buNone/>
            </a:pPr>
            <a:r>
              <a:rPr lang="fr-FR" sz="2400" u="sng" dirty="0">
                <a:solidFill>
                  <a:srgbClr val="FFFF00"/>
                </a:solidFill>
              </a:rPr>
              <a:t>Conseil</a:t>
            </a:r>
            <a:endParaRPr lang="fr-FR" sz="2400" u="sng" noProof="0" dirty="0">
              <a:solidFill>
                <a:srgbClr val="FFFF00"/>
              </a:solidFill>
            </a:endParaRPr>
          </a:p>
          <a:p>
            <a:pPr marL="0" indent="0">
              <a:lnSpc>
                <a:spcPct val="80000"/>
              </a:lnSpc>
              <a:buNone/>
            </a:pPr>
            <a:r>
              <a:rPr lang="fr-FR" sz="2400" noProof="0" dirty="0"/>
              <a:t>   	Eviter les caractéristiques visuelles qui donnent de l’information non souhaitée </a:t>
            </a:r>
          </a:p>
          <a:p>
            <a:pPr marL="0" indent="0">
              <a:lnSpc>
                <a:spcPct val="80000"/>
              </a:lnSpc>
              <a:buNone/>
            </a:pPr>
            <a:r>
              <a:rPr lang="fr-FR" sz="2400" noProof="0" dirty="0"/>
              <a:t>	Etre cohérent dans l’ordre des options (alphabétique, chronologique, taille) 	</a:t>
            </a:r>
          </a:p>
          <a:p>
            <a:pPr marL="0" indent="0">
              <a:lnSpc>
                <a:spcPct val="80000"/>
              </a:lnSpc>
              <a:buNone/>
            </a:pPr>
            <a:r>
              <a:rPr lang="fr-FR" sz="2400" dirty="0"/>
              <a:t>	Ne pas donner de phrases copiées de livres</a:t>
            </a:r>
            <a:endParaRPr lang="fr-FR" sz="2400" noProof="0" dirty="0"/>
          </a:p>
          <a:p>
            <a:pPr>
              <a:lnSpc>
                <a:spcPct val="80000"/>
              </a:lnSpc>
            </a:pPr>
            <a:endParaRPr lang="en-GB" sz="2400" noProof="0" dirty="0"/>
          </a:p>
        </p:txBody>
      </p:sp>
    </p:spTree>
    <p:extLst>
      <p:ext uri="{BB962C8B-B14F-4D97-AF65-F5344CB8AC3E}">
        <p14:creationId xmlns:p14="http://schemas.microsoft.com/office/powerpoint/2010/main" val="438871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762000"/>
            <a:ext cx="8291512" cy="792087"/>
          </a:xfrm>
        </p:spPr>
        <p:txBody>
          <a:bodyPr/>
          <a:lstStyle/>
          <a:p>
            <a:r>
              <a:rPr lang="fr-FR" sz="3600" b="1" dirty="0"/>
              <a:t>Objectivité - </a:t>
            </a:r>
            <a:r>
              <a:rPr lang="el-GR" sz="3600" b="1" dirty="0"/>
              <a:t>Αντικειμενικότητα</a:t>
            </a:r>
            <a:endParaRPr lang="fr-FR" sz="3600" b="1" dirty="0"/>
          </a:p>
        </p:txBody>
      </p:sp>
      <p:sp>
        <p:nvSpPr>
          <p:cNvPr id="76803" name="Rectangle 3"/>
          <p:cNvSpPr>
            <a:spLocks noGrp="1" noChangeArrowheads="1"/>
          </p:cNvSpPr>
          <p:nvPr>
            <p:ph idx="1"/>
          </p:nvPr>
        </p:nvSpPr>
        <p:spPr>
          <a:xfrm>
            <a:off x="609600" y="1828800"/>
            <a:ext cx="8291264" cy="4104457"/>
          </a:xfrm>
        </p:spPr>
        <p:txBody>
          <a:bodyPr/>
          <a:lstStyle/>
          <a:p>
            <a:pPr>
              <a:lnSpc>
                <a:spcPct val="90000"/>
              </a:lnSpc>
            </a:pPr>
            <a:r>
              <a:rPr lang="fr-FR" sz="2400" noProof="0" dirty="0"/>
              <a:t>Les différents </a:t>
            </a:r>
            <a:r>
              <a:rPr lang="fr-FR" sz="2400" dirty="0"/>
              <a:t>experts sont-ils d’accord sur la réponse correcte?</a:t>
            </a:r>
          </a:p>
          <a:p>
            <a:pPr marL="0" indent="0">
              <a:lnSpc>
                <a:spcPct val="90000"/>
              </a:lnSpc>
              <a:buNone/>
            </a:pPr>
            <a:r>
              <a:rPr lang="fr-FR" sz="2400" dirty="0"/>
              <a:t> </a:t>
            </a:r>
            <a:endParaRPr lang="fr-FR" sz="2400" u="sng" noProof="0" dirty="0"/>
          </a:p>
          <a:p>
            <a:pPr algn="ctr">
              <a:lnSpc>
                <a:spcPct val="90000"/>
              </a:lnSpc>
              <a:buFontTx/>
              <a:buNone/>
            </a:pPr>
            <a:r>
              <a:rPr lang="fr-FR" sz="2400" u="sng" dirty="0">
                <a:solidFill>
                  <a:srgbClr val="FFFF00"/>
                </a:solidFill>
              </a:rPr>
              <a:t>Conseil</a:t>
            </a:r>
            <a:endParaRPr lang="fr-FR" sz="2400" u="sng" noProof="0" dirty="0">
              <a:solidFill>
                <a:srgbClr val="FFFF00"/>
              </a:solidFill>
            </a:endParaRPr>
          </a:p>
          <a:p>
            <a:pPr>
              <a:lnSpc>
                <a:spcPct val="90000"/>
              </a:lnSpc>
            </a:pPr>
            <a:r>
              <a:rPr lang="fr-FR" sz="2400" noProof="0" dirty="0"/>
              <a:t>Utiliser des tests écrits</a:t>
            </a:r>
          </a:p>
          <a:p>
            <a:pPr>
              <a:lnSpc>
                <a:spcPct val="90000"/>
              </a:lnSpc>
            </a:pPr>
            <a:r>
              <a:rPr lang="fr-FR" sz="2400" noProof="0" dirty="0"/>
              <a:t>Organiser une discussion </a:t>
            </a:r>
            <a:r>
              <a:rPr lang="fr-FR" sz="2400" dirty="0"/>
              <a:t>entre</a:t>
            </a:r>
            <a:r>
              <a:rPr lang="fr-FR" sz="2400" noProof="0" dirty="0"/>
              <a:t> experts</a:t>
            </a:r>
          </a:p>
          <a:p>
            <a:pPr>
              <a:lnSpc>
                <a:spcPct val="90000"/>
              </a:lnSpc>
            </a:pPr>
            <a:r>
              <a:rPr lang="fr-FR" sz="2400" noProof="0" dirty="0"/>
              <a:t>Organiser une évaluation extensive</a:t>
            </a:r>
          </a:p>
          <a:p>
            <a:pPr>
              <a:lnSpc>
                <a:spcPct val="90000"/>
              </a:lnSpc>
            </a:pPr>
            <a:r>
              <a:rPr lang="fr-FR" sz="2400" dirty="0"/>
              <a:t>Eviter les biais </a:t>
            </a:r>
            <a:r>
              <a:rPr lang="fr-FR" sz="2400" noProof="0" dirty="0"/>
              <a:t>(genre, culture, expérience, attitudes)</a:t>
            </a:r>
          </a:p>
          <a:p>
            <a:pPr>
              <a:lnSpc>
                <a:spcPct val="90000"/>
              </a:lnSpc>
            </a:pPr>
            <a:r>
              <a:rPr lang="fr-FR" sz="2400" noProof="0" dirty="0"/>
              <a:t>Ne pas demander aux candidats leurs opinions</a:t>
            </a:r>
          </a:p>
          <a:p>
            <a:pPr>
              <a:lnSpc>
                <a:spcPct val="90000"/>
              </a:lnSpc>
            </a:pPr>
            <a:r>
              <a:rPr lang="fr-FR" sz="2400" noProof="0" dirty="0"/>
              <a:t>Développer des modèles d’évaluation</a:t>
            </a:r>
          </a:p>
        </p:txBody>
      </p:sp>
    </p:spTree>
    <p:extLst>
      <p:ext uri="{BB962C8B-B14F-4D97-AF65-F5344CB8AC3E}">
        <p14:creationId xmlns:p14="http://schemas.microsoft.com/office/powerpoint/2010/main" val="2114138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fr-FR" sz="3600" b="1" dirty="0"/>
              <a:t>Acceptabilité - </a:t>
            </a:r>
            <a:r>
              <a:rPr lang="el-GR" sz="3600" b="1" dirty="0"/>
              <a:t>Αποδοχή</a:t>
            </a:r>
            <a:endParaRPr lang="fr-FR" sz="3600" b="1" dirty="0"/>
          </a:p>
        </p:txBody>
      </p:sp>
      <p:sp>
        <p:nvSpPr>
          <p:cNvPr id="105475" name="Rectangle 3"/>
          <p:cNvSpPr>
            <a:spLocks noGrp="1" noChangeArrowheads="1"/>
          </p:cNvSpPr>
          <p:nvPr>
            <p:ph idx="1"/>
          </p:nvPr>
        </p:nvSpPr>
        <p:spPr>
          <a:xfrm>
            <a:off x="467544" y="1844824"/>
            <a:ext cx="8219256" cy="4392489"/>
          </a:xfrm>
        </p:spPr>
        <p:txBody>
          <a:bodyPr/>
          <a:lstStyle/>
          <a:p>
            <a:pPr>
              <a:lnSpc>
                <a:spcPct val="90000"/>
              </a:lnSpc>
            </a:pPr>
            <a:r>
              <a:rPr lang="fr-FR" sz="2400" noProof="0" dirty="0"/>
              <a:t>Est-ce que l’introduction donne des informations suffisantes?</a:t>
            </a:r>
          </a:p>
          <a:p>
            <a:pPr>
              <a:lnSpc>
                <a:spcPct val="90000"/>
              </a:lnSpc>
            </a:pPr>
            <a:r>
              <a:rPr lang="fr-FR" sz="2400" dirty="0"/>
              <a:t>Est-ce que ce que doit faire le candidat est clair (consignes)? </a:t>
            </a:r>
            <a:endParaRPr lang="fr-FR" sz="2400" noProof="0" dirty="0"/>
          </a:p>
          <a:p>
            <a:pPr>
              <a:lnSpc>
                <a:spcPct val="90000"/>
              </a:lnSpc>
            </a:pPr>
            <a:r>
              <a:rPr lang="fr-FR" sz="2400" noProof="0" dirty="0"/>
              <a:t>Est-ce que l’item n’est pas une question mal comprise? </a:t>
            </a:r>
          </a:p>
          <a:p>
            <a:pPr>
              <a:lnSpc>
                <a:spcPct val="90000"/>
              </a:lnSpc>
            </a:pPr>
            <a:r>
              <a:rPr lang="fr-FR" sz="2400" dirty="0"/>
              <a:t>Est-ce que la </a:t>
            </a:r>
            <a:r>
              <a:rPr lang="fr-FR" sz="2400" noProof="0" dirty="0"/>
              <a:t>question n’est pas extrêmement difficile ou facile?   </a:t>
            </a:r>
          </a:p>
          <a:p>
            <a:pPr marL="0" indent="0">
              <a:lnSpc>
                <a:spcPct val="90000"/>
              </a:lnSpc>
              <a:buNone/>
            </a:pPr>
            <a:endParaRPr lang="fr-FR" sz="2400" u="sng" dirty="0"/>
          </a:p>
          <a:p>
            <a:pPr marL="0" indent="0" algn="ctr">
              <a:lnSpc>
                <a:spcPct val="90000"/>
              </a:lnSpc>
              <a:buNone/>
            </a:pPr>
            <a:r>
              <a:rPr lang="fr-FR" sz="2400" u="sng" dirty="0">
                <a:solidFill>
                  <a:srgbClr val="FFFF00"/>
                </a:solidFill>
              </a:rPr>
              <a:t>Conseil</a:t>
            </a:r>
          </a:p>
          <a:p>
            <a:pPr>
              <a:lnSpc>
                <a:spcPct val="90000"/>
              </a:lnSpc>
            </a:pPr>
            <a:r>
              <a:rPr lang="fr-FR" sz="2400" noProof="0" dirty="0"/>
              <a:t>Utiliser des consignes pour les rédacteurs</a:t>
            </a:r>
          </a:p>
        </p:txBody>
      </p:sp>
    </p:spTree>
    <p:extLst>
      <p:ext uri="{BB962C8B-B14F-4D97-AF65-F5344CB8AC3E}">
        <p14:creationId xmlns:p14="http://schemas.microsoft.com/office/powerpoint/2010/main" val="3954064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457200"/>
            <a:ext cx="8291512" cy="792087"/>
          </a:xfrm>
        </p:spPr>
        <p:txBody>
          <a:bodyPr/>
          <a:lstStyle/>
          <a:p>
            <a:r>
              <a:rPr lang="fr-FR" sz="3600" b="1" dirty="0"/>
              <a:t>Transparence – </a:t>
            </a:r>
            <a:r>
              <a:rPr lang="el-GR" sz="3600" b="1" dirty="0"/>
              <a:t>Διαφάνεια</a:t>
            </a:r>
            <a:r>
              <a:rPr lang="en-US" sz="3600" b="1" dirty="0"/>
              <a:t>- </a:t>
            </a:r>
            <a:r>
              <a:rPr lang="en-US" sz="3600" b="1" dirty="0">
                <a:solidFill>
                  <a:srgbClr val="00B050"/>
                </a:solidFill>
              </a:rPr>
              <a:t>transparency</a:t>
            </a:r>
            <a:endParaRPr lang="fr-FR" sz="3600" b="1" dirty="0">
              <a:solidFill>
                <a:srgbClr val="00B050"/>
              </a:solidFill>
            </a:endParaRPr>
          </a:p>
        </p:txBody>
      </p:sp>
      <p:sp>
        <p:nvSpPr>
          <p:cNvPr id="107523" name="Rectangle 3"/>
          <p:cNvSpPr>
            <a:spLocks noGrp="1" noChangeArrowheads="1"/>
          </p:cNvSpPr>
          <p:nvPr>
            <p:ph idx="1"/>
          </p:nvPr>
        </p:nvSpPr>
        <p:spPr>
          <a:xfrm>
            <a:off x="484163" y="1242253"/>
            <a:ext cx="8219256" cy="4853747"/>
          </a:xfrm>
        </p:spPr>
        <p:txBody>
          <a:bodyPr/>
          <a:lstStyle/>
          <a:p>
            <a:pPr>
              <a:lnSpc>
                <a:spcPct val="80000"/>
              </a:lnSpc>
            </a:pPr>
            <a:r>
              <a:rPr lang="fr-FR" sz="2400" dirty="0"/>
              <a:t>Est-ce que le candidat sait combine de réponses, de détails ou d’arguments sont attendus? </a:t>
            </a:r>
          </a:p>
          <a:p>
            <a:pPr>
              <a:lnSpc>
                <a:spcPct val="80000"/>
              </a:lnSpc>
            </a:pPr>
            <a:r>
              <a:rPr lang="fr-FR" sz="2400" noProof="0" dirty="0"/>
              <a:t>Est-ce que l’item est lié à l’attente des candidats (syllabus, travail de  préparation)?</a:t>
            </a:r>
          </a:p>
          <a:p>
            <a:pPr>
              <a:lnSpc>
                <a:spcPct val="80000"/>
              </a:lnSpc>
            </a:pPr>
            <a:r>
              <a:rPr lang="fr-FR" sz="2400" noProof="0" dirty="0"/>
              <a:t>Est-ce que les candidats connaissent le score maximal pour chaque item?  </a:t>
            </a:r>
          </a:p>
          <a:p>
            <a:pPr>
              <a:lnSpc>
                <a:spcPct val="80000"/>
              </a:lnSpc>
            </a:pPr>
            <a:r>
              <a:rPr lang="fr-FR" sz="2400" noProof="0" dirty="0"/>
              <a:t>Le format de l’item est-il connu des candidats?</a:t>
            </a:r>
          </a:p>
          <a:p>
            <a:pPr algn="ctr">
              <a:lnSpc>
                <a:spcPct val="80000"/>
              </a:lnSpc>
              <a:buFontTx/>
              <a:buNone/>
            </a:pPr>
            <a:r>
              <a:rPr lang="fr-FR" sz="2400" u="sng" dirty="0">
                <a:solidFill>
                  <a:srgbClr val="FFFF00"/>
                </a:solidFill>
              </a:rPr>
              <a:t>Conseil</a:t>
            </a:r>
            <a:endParaRPr lang="fr-FR" sz="2400" u="sng" noProof="0" dirty="0">
              <a:solidFill>
                <a:srgbClr val="FFFF00"/>
              </a:solidFill>
            </a:endParaRPr>
          </a:p>
          <a:p>
            <a:pPr>
              <a:lnSpc>
                <a:spcPct val="80000"/>
              </a:lnSpc>
            </a:pPr>
            <a:r>
              <a:rPr lang="fr-FR" sz="2400" noProof="0" dirty="0"/>
              <a:t>Utiliser des instructions </a:t>
            </a:r>
            <a:r>
              <a:rPr lang="fr-FR" sz="2400" dirty="0"/>
              <a:t>claires pour le </a:t>
            </a:r>
            <a:r>
              <a:rPr lang="fr-FR" sz="2400" noProof="0" dirty="0"/>
              <a:t>candidat</a:t>
            </a:r>
          </a:p>
          <a:p>
            <a:pPr>
              <a:lnSpc>
                <a:spcPct val="80000"/>
              </a:lnSpc>
            </a:pPr>
            <a:r>
              <a:rPr lang="fr-FR" sz="2400" noProof="0" dirty="0"/>
              <a:t>Utiliser une terminologie claire liée avec le syllabus et les tests afférents </a:t>
            </a:r>
          </a:p>
          <a:p>
            <a:pPr>
              <a:lnSpc>
                <a:spcPct val="80000"/>
              </a:lnSpc>
            </a:pPr>
            <a:r>
              <a:rPr lang="fr-FR" sz="2400" noProof="0" dirty="0"/>
              <a:t>Indiquer le score maximum par item</a:t>
            </a:r>
          </a:p>
          <a:p>
            <a:pPr>
              <a:lnSpc>
                <a:spcPct val="80000"/>
              </a:lnSpc>
            </a:pPr>
            <a:r>
              <a:rPr lang="fr-FR" sz="2400" noProof="0" dirty="0"/>
              <a:t>Utiliser des  formats ou des types d’item familiers pour les candidats</a:t>
            </a:r>
          </a:p>
          <a:p>
            <a:pPr>
              <a:lnSpc>
                <a:spcPct val="80000"/>
              </a:lnSpc>
            </a:pPr>
            <a:endParaRPr lang="en-GB" sz="2000" noProof="0" dirty="0"/>
          </a:p>
        </p:txBody>
      </p:sp>
    </p:spTree>
    <p:extLst>
      <p:ext uri="{BB962C8B-B14F-4D97-AF65-F5344CB8AC3E}">
        <p14:creationId xmlns:p14="http://schemas.microsoft.com/office/powerpoint/2010/main" val="358839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2631" y="838200"/>
            <a:ext cx="8291512" cy="792087"/>
          </a:xfrm>
        </p:spPr>
        <p:txBody>
          <a:bodyPr/>
          <a:lstStyle/>
          <a:p>
            <a:r>
              <a:rPr lang="fr-FR" sz="2800" b="1" dirty="0"/>
              <a:t>Les compétences de l’utilisateur / apprenant</a:t>
            </a:r>
          </a:p>
        </p:txBody>
      </p:sp>
      <p:graphicFrame>
        <p:nvGraphicFramePr>
          <p:cNvPr id="4" name="Espace réservé du contenu 3"/>
          <p:cNvGraphicFramePr>
            <a:graphicFrameLocks noGrp="1"/>
          </p:cNvGraphicFramePr>
          <p:nvPr>
            <p:ph idx="1"/>
            <p:extLst/>
          </p:nvPr>
        </p:nvGraphicFramePr>
        <p:xfrm>
          <a:off x="395288" y="1773238"/>
          <a:ext cx="8291512" cy="4103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6308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95288" y="762001"/>
            <a:ext cx="8291512" cy="938808"/>
          </a:xfrm>
        </p:spPr>
        <p:txBody>
          <a:bodyPr/>
          <a:lstStyle/>
          <a:p>
            <a:r>
              <a:rPr lang="fr-FR" sz="3600" b="1" dirty="0"/>
              <a:t>Efficacité – </a:t>
            </a:r>
            <a:r>
              <a:rPr lang="el-GR" sz="3600" b="1" dirty="0"/>
              <a:t>Αποδοτικότητα</a:t>
            </a:r>
            <a:r>
              <a:rPr lang="en-US" sz="3600" b="1" dirty="0"/>
              <a:t> - </a:t>
            </a:r>
            <a:r>
              <a:rPr lang="en-US" sz="3600" b="1" dirty="0">
                <a:solidFill>
                  <a:srgbClr val="00B050"/>
                </a:solidFill>
              </a:rPr>
              <a:t>efficiency</a:t>
            </a:r>
            <a:endParaRPr lang="fr-FR" sz="3600" b="1" dirty="0">
              <a:solidFill>
                <a:srgbClr val="00B050"/>
              </a:solidFill>
            </a:endParaRPr>
          </a:p>
        </p:txBody>
      </p:sp>
      <p:sp>
        <p:nvSpPr>
          <p:cNvPr id="79875" name="Rectangle 3"/>
          <p:cNvSpPr>
            <a:spLocks noGrp="1" noChangeArrowheads="1"/>
          </p:cNvSpPr>
          <p:nvPr>
            <p:ph idx="1"/>
          </p:nvPr>
        </p:nvSpPr>
        <p:spPr>
          <a:xfrm>
            <a:off x="762000" y="1752600"/>
            <a:ext cx="7924800" cy="4104457"/>
          </a:xfrm>
        </p:spPr>
        <p:txBody>
          <a:bodyPr/>
          <a:lstStyle/>
          <a:p>
            <a:r>
              <a:rPr lang="fr-FR" sz="2400" noProof="0" dirty="0"/>
              <a:t>Est-ce que l’information essentielle est présentée de façon efficace ( temps, information introductive, degré de complexité de la réponse)?  </a:t>
            </a:r>
          </a:p>
          <a:p>
            <a:pPr>
              <a:buFontTx/>
              <a:buNone/>
            </a:pPr>
            <a:endParaRPr lang="fr-FR" sz="2400" u="sng" noProof="0" dirty="0"/>
          </a:p>
          <a:p>
            <a:pPr algn="ctr">
              <a:buFontTx/>
              <a:buNone/>
            </a:pPr>
            <a:r>
              <a:rPr lang="fr-FR" sz="2400" u="sng" dirty="0">
                <a:solidFill>
                  <a:srgbClr val="FFFF00"/>
                </a:solidFill>
              </a:rPr>
              <a:t>Conseil</a:t>
            </a:r>
            <a:endParaRPr lang="fr-FR" sz="2400" noProof="0" dirty="0">
              <a:solidFill>
                <a:srgbClr val="FFFF00"/>
              </a:solidFill>
            </a:endParaRPr>
          </a:p>
          <a:p>
            <a:r>
              <a:rPr lang="fr-FR" sz="2400" noProof="0" dirty="0"/>
              <a:t>Limiter le matériel de stimulus </a:t>
            </a:r>
          </a:p>
          <a:p>
            <a:r>
              <a:rPr lang="fr-FR" sz="2400" dirty="0"/>
              <a:t>Eviter une lecture inutile pour les étudiants</a:t>
            </a:r>
            <a:endParaRPr lang="fr-FR" sz="2400" noProof="0" dirty="0"/>
          </a:p>
        </p:txBody>
      </p:sp>
    </p:spTree>
    <p:extLst>
      <p:ext uri="{BB962C8B-B14F-4D97-AF65-F5344CB8AC3E}">
        <p14:creationId xmlns:p14="http://schemas.microsoft.com/office/powerpoint/2010/main" val="2752428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381000" y="838200"/>
            <a:ext cx="8291512" cy="792087"/>
          </a:xfrm>
        </p:spPr>
        <p:txBody>
          <a:bodyPr/>
          <a:lstStyle/>
          <a:p>
            <a:r>
              <a:rPr lang="fr-FR" sz="3600" b="1" noProof="0" dirty="0"/>
              <a:t>Langue utilisée – </a:t>
            </a:r>
            <a:r>
              <a:rPr lang="fr-FR" sz="3600" b="1" noProof="0" dirty="0" err="1">
                <a:solidFill>
                  <a:srgbClr val="00B050"/>
                </a:solidFill>
              </a:rPr>
              <a:t>language</a:t>
            </a:r>
            <a:r>
              <a:rPr lang="fr-FR" sz="3600" b="1" noProof="0" dirty="0">
                <a:solidFill>
                  <a:srgbClr val="00B050"/>
                </a:solidFill>
              </a:rPr>
              <a:t> use</a:t>
            </a:r>
          </a:p>
        </p:txBody>
      </p:sp>
      <p:sp>
        <p:nvSpPr>
          <p:cNvPr id="177155" name="Rectangle 3"/>
          <p:cNvSpPr>
            <a:spLocks noGrp="1" noChangeArrowheads="1"/>
          </p:cNvSpPr>
          <p:nvPr>
            <p:ph idx="1"/>
          </p:nvPr>
        </p:nvSpPr>
        <p:spPr/>
        <p:txBody>
          <a:bodyPr/>
          <a:lstStyle/>
          <a:p>
            <a:pPr>
              <a:lnSpc>
                <a:spcPct val="80000"/>
              </a:lnSpc>
            </a:pPr>
            <a:r>
              <a:rPr lang="fr-FR" sz="2400" noProof="0" dirty="0"/>
              <a:t>Est-ce que la langue utilisée est compatible avec le niveau de compétences des candidats  </a:t>
            </a:r>
          </a:p>
          <a:p>
            <a:pPr>
              <a:lnSpc>
                <a:spcPct val="80000"/>
              </a:lnSpc>
            </a:pPr>
            <a:endParaRPr lang="fr-FR" sz="2400" u="sng" noProof="0" dirty="0"/>
          </a:p>
          <a:p>
            <a:pPr algn="ctr">
              <a:lnSpc>
                <a:spcPct val="80000"/>
              </a:lnSpc>
              <a:buFontTx/>
              <a:buNone/>
            </a:pPr>
            <a:r>
              <a:rPr lang="fr-FR" sz="2400" u="sng" dirty="0">
                <a:solidFill>
                  <a:srgbClr val="FFFF00"/>
                </a:solidFill>
              </a:rPr>
              <a:t>Conseil</a:t>
            </a:r>
            <a:endParaRPr lang="fr-FR" sz="2400" noProof="0" dirty="0">
              <a:solidFill>
                <a:srgbClr val="FFFF00"/>
              </a:solidFill>
            </a:endParaRPr>
          </a:p>
          <a:p>
            <a:pPr>
              <a:lnSpc>
                <a:spcPct val="80000"/>
              </a:lnSpc>
            </a:pPr>
            <a:r>
              <a:rPr lang="fr-FR" sz="2400" noProof="0" dirty="0"/>
              <a:t>Utiliser des phrases courtes  </a:t>
            </a:r>
          </a:p>
          <a:p>
            <a:pPr>
              <a:lnSpc>
                <a:spcPct val="80000"/>
              </a:lnSpc>
            </a:pPr>
            <a:r>
              <a:rPr lang="fr-FR" sz="2400" noProof="0" dirty="0"/>
              <a:t>Utiliser une grammaire correcte</a:t>
            </a:r>
          </a:p>
          <a:p>
            <a:pPr>
              <a:lnSpc>
                <a:spcPct val="80000"/>
              </a:lnSpc>
            </a:pPr>
            <a:r>
              <a:rPr lang="fr-FR" sz="2400" noProof="0" dirty="0">
                <a:cs typeface="Times New Roman" pitchFamily="18" charset="0"/>
              </a:rPr>
              <a:t>Utiliser un nombre limité de mots standard pour les questions (comment, quand, pourquoi etc.) </a:t>
            </a:r>
          </a:p>
          <a:p>
            <a:pPr>
              <a:lnSpc>
                <a:spcPct val="80000"/>
              </a:lnSpc>
            </a:pPr>
            <a:r>
              <a:rPr lang="fr-FR" sz="2400" noProof="0" dirty="0"/>
              <a:t>Ne pas utiliser de double négation</a:t>
            </a:r>
          </a:p>
          <a:p>
            <a:pPr>
              <a:lnSpc>
                <a:spcPct val="80000"/>
              </a:lnSpc>
            </a:pPr>
            <a:r>
              <a:rPr lang="fr-FR" sz="2400" dirty="0"/>
              <a:t>Ne pas utiliser inutilement des</a:t>
            </a:r>
            <a:r>
              <a:rPr lang="fr-FR" sz="2400" noProof="0" dirty="0"/>
              <a:t> formulations négatives ou extrêmes</a:t>
            </a:r>
          </a:p>
        </p:txBody>
      </p:sp>
    </p:spTree>
    <p:extLst>
      <p:ext uri="{BB962C8B-B14F-4D97-AF65-F5344CB8AC3E}">
        <p14:creationId xmlns:p14="http://schemas.microsoft.com/office/powerpoint/2010/main" val="2894174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381000" y="381000"/>
            <a:ext cx="8291512" cy="792087"/>
          </a:xfrm>
        </p:spPr>
        <p:txBody>
          <a:bodyPr/>
          <a:lstStyle/>
          <a:p>
            <a:r>
              <a:rPr lang="fr-FR" sz="3600" b="1" dirty="0"/>
              <a:t>Présentation – </a:t>
            </a:r>
            <a:r>
              <a:rPr lang="fr-FR" sz="3600" b="1" dirty="0">
                <a:solidFill>
                  <a:srgbClr val="00B050"/>
                </a:solidFill>
              </a:rPr>
              <a:t>lay-out</a:t>
            </a:r>
          </a:p>
        </p:txBody>
      </p:sp>
      <p:sp>
        <p:nvSpPr>
          <p:cNvPr id="181251" name="Rectangle 3"/>
          <p:cNvSpPr>
            <a:spLocks noGrp="1" noChangeArrowheads="1"/>
          </p:cNvSpPr>
          <p:nvPr>
            <p:ph idx="1"/>
          </p:nvPr>
        </p:nvSpPr>
        <p:spPr>
          <a:xfrm>
            <a:off x="457200" y="1209429"/>
            <a:ext cx="8291264" cy="4734171"/>
          </a:xfrm>
        </p:spPr>
        <p:txBody>
          <a:bodyPr/>
          <a:lstStyle/>
          <a:p>
            <a:pPr>
              <a:lnSpc>
                <a:spcPct val="80000"/>
              </a:lnSpc>
            </a:pPr>
            <a:r>
              <a:rPr lang="fr-FR" sz="2400" dirty="0"/>
              <a:t>Est-ce que la présentation est un soutien pour le test</a:t>
            </a:r>
            <a:r>
              <a:rPr lang="fr-FR" sz="2400" noProof="0" dirty="0"/>
              <a:t>?</a:t>
            </a:r>
          </a:p>
          <a:p>
            <a:pPr algn="ctr">
              <a:lnSpc>
                <a:spcPct val="80000"/>
              </a:lnSpc>
              <a:buFontTx/>
              <a:buNone/>
            </a:pPr>
            <a:r>
              <a:rPr lang="fr-FR" sz="2400" u="sng" dirty="0">
                <a:solidFill>
                  <a:srgbClr val="FFFF00"/>
                </a:solidFill>
              </a:rPr>
              <a:t>Conseil</a:t>
            </a:r>
            <a:endParaRPr lang="fr-FR" sz="2400" noProof="0" dirty="0">
              <a:solidFill>
                <a:srgbClr val="FFFF00"/>
              </a:solidFill>
            </a:endParaRPr>
          </a:p>
          <a:p>
            <a:pPr>
              <a:lnSpc>
                <a:spcPct val="105000"/>
              </a:lnSpc>
            </a:pPr>
            <a:r>
              <a:rPr lang="fr-FR" sz="2400" dirty="0">
                <a:cs typeface="Times New Roman" pitchFamily="18" charset="0"/>
              </a:rPr>
              <a:t>Utiliser un format de présentation</a:t>
            </a:r>
            <a:endParaRPr lang="fr-FR" sz="2400" noProof="0" dirty="0">
              <a:cs typeface="Times New Roman" pitchFamily="18" charset="0"/>
            </a:endParaRPr>
          </a:p>
          <a:p>
            <a:pPr>
              <a:lnSpc>
                <a:spcPct val="105000"/>
              </a:lnSpc>
            </a:pPr>
            <a:r>
              <a:rPr lang="fr-FR" sz="2400" noProof="0" dirty="0">
                <a:cs typeface="Times New Roman" pitchFamily="18" charset="0"/>
              </a:rPr>
              <a:t>S’assure que les questions et les parties des questions sont clairement  </a:t>
            </a:r>
          </a:p>
          <a:p>
            <a:pPr>
              <a:lnSpc>
                <a:spcPct val="105000"/>
              </a:lnSpc>
            </a:pPr>
            <a:r>
              <a:rPr lang="fr-FR" sz="2400" dirty="0">
                <a:cs typeface="Times New Roman" pitchFamily="18" charset="0"/>
              </a:rPr>
              <a:t>Utiliser une numérotation claire des </a:t>
            </a:r>
            <a:r>
              <a:rPr lang="fr-FR" sz="2400" noProof="0" dirty="0">
                <a:cs typeface="Times New Roman" pitchFamily="18" charset="0"/>
              </a:rPr>
              <a:t>questions (1, 2, 3, … </a:t>
            </a:r>
            <a:r>
              <a:rPr lang="fr-FR" sz="2400" dirty="0">
                <a:cs typeface="Times New Roman" pitchFamily="18" charset="0"/>
              </a:rPr>
              <a:t>et non</a:t>
            </a:r>
            <a:r>
              <a:rPr lang="fr-FR" sz="2400" noProof="0" dirty="0">
                <a:cs typeface="Times New Roman" pitchFamily="18" charset="0"/>
              </a:rPr>
              <a:t>: 1a, 1b, 2a …)</a:t>
            </a:r>
          </a:p>
          <a:p>
            <a:pPr>
              <a:lnSpc>
                <a:spcPct val="105000"/>
              </a:lnSpc>
            </a:pPr>
            <a:r>
              <a:rPr lang="fr-FR" sz="2400" noProof="0" dirty="0">
                <a:cs typeface="Times New Roman" pitchFamily="18" charset="0"/>
              </a:rPr>
              <a:t>Utiliser des symboles correspondant aux conventions/règles</a:t>
            </a:r>
          </a:p>
          <a:p>
            <a:pPr>
              <a:lnSpc>
                <a:spcPct val="105000"/>
              </a:lnSpc>
            </a:pPr>
            <a:r>
              <a:rPr lang="fr-FR" sz="2400" noProof="0" dirty="0">
                <a:cs typeface="Times New Roman" pitchFamily="18" charset="0"/>
              </a:rPr>
              <a:t>S’assurer que les images, tableaux etc. sont graphiquement corrects</a:t>
            </a:r>
          </a:p>
          <a:p>
            <a:pPr>
              <a:lnSpc>
                <a:spcPct val="105000"/>
              </a:lnSpc>
            </a:pPr>
            <a:r>
              <a:rPr lang="fr-FR" sz="2400" noProof="0" dirty="0">
                <a:cs typeface="Times New Roman" pitchFamily="18" charset="0"/>
              </a:rPr>
              <a:t>S’assurer que les références des illustrations sont correctes</a:t>
            </a:r>
          </a:p>
          <a:p>
            <a:pPr>
              <a:lnSpc>
                <a:spcPct val="80000"/>
              </a:lnSpc>
            </a:pPr>
            <a:endParaRPr lang="en-GB" sz="2000" noProof="0" dirty="0"/>
          </a:p>
        </p:txBody>
      </p:sp>
    </p:spTree>
    <p:extLst>
      <p:ext uri="{BB962C8B-B14F-4D97-AF65-F5344CB8AC3E}">
        <p14:creationId xmlns:p14="http://schemas.microsoft.com/office/powerpoint/2010/main" val="2220735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287" y="533400"/>
            <a:ext cx="8291512" cy="792087"/>
          </a:xfrm>
        </p:spPr>
        <p:txBody>
          <a:bodyPr/>
          <a:lstStyle/>
          <a:p>
            <a:r>
              <a:rPr lang="fr-FR" sz="3200" dirty="0"/>
              <a:t>Elaborer des questionnaires à choix multiple – </a:t>
            </a:r>
            <a:r>
              <a:rPr lang="fr-FR" sz="3200" dirty="0" err="1">
                <a:solidFill>
                  <a:srgbClr val="00B050"/>
                </a:solidFill>
              </a:rPr>
              <a:t>constructing</a:t>
            </a:r>
            <a:r>
              <a:rPr lang="fr-FR" sz="3200" dirty="0">
                <a:solidFill>
                  <a:srgbClr val="00B050"/>
                </a:solidFill>
              </a:rPr>
              <a:t> MC items</a:t>
            </a:r>
          </a:p>
        </p:txBody>
      </p:sp>
      <p:graphicFrame>
        <p:nvGraphicFramePr>
          <p:cNvPr id="4" name="Espace réservé du contenu 3"/>
          <p:cNvGraphicFramePr>
            <a:graphicFrameLocks noGrp="1"/>
          </p:cNvGraphicFramePr>
          <p:nvPr>
            <p:ph idx="1"/>
            <p:extLst/>
          </p:nvPr>
        </p:nvGraphicFramePr>
        <p:xfrm>
          <a:off x="304800" y="1319625"/>
          <a:ext cx="8381999" cy="4145280"/>
        </p:xfrm>
        <a:graphic>
          <a:graphicData uri="http://schemas.openxmlformats.org/drawingml/2006/table">
            <a:tbl>
              <a:tblPr firstRow="1" bandRow="1">
                <a:tableStyleId>{5C22544A-7EE6-4342-B048-85BDC9FD1C3A}</a:tableStyleId>
              </a:tblPr>
              <a:tblGrid>
                <a:gridCol w="3795622">
                  <a:extLst>
                    <a:ext uri="{9D8B030D-6E8A-4147-A177-3AD203B41FA5}">
                      <a16:colId xmlns:a16="http://schemas.microsoft.com/office/drawing/2014/main" val="2346823683"/>
                    </a:ext>
                  </a:extLst>
                </a:gridCol>
                <a:gridCol w="4586377">
                  <a:extLst>
                    <a:ext uri="{9D8B030D-6E8A-4147-A177-3AD203B41FA5}">
                      <a16:colId xmlns:a16="http://schemas.microsoft.com/office/drawing/2014/main" val="3058284293"/>
                    </a:ext>
                  </a:extLst>
                </a:gridCol>
              </a:tblGrid>
              <a:tr h="370840">
                <a:tc>
                  <a:txBody>
                    <a:bodyPr/>
                    <a:lstStyle/>
                    <a:p>
                      <a:r>
                        <a:rPr lang="fr-FR" dirty="0"/>
                        <a:t>Avantages</a:t>
                      </a:r>
                    </a:p>
                  </a:txBody>
                  <a:tcPr/>
                </a:tc>
                <a:tc>
                  <a:txBody>
                    <a:bodyPr/>
                    <a:lstStyle/>
                    <a:p>
                      <a:r>
                        <a:rPr lang="fr-FR" dirty="0"/>
                        <a:t>Inconvénients</a:t>
                      </a:r>
                    </a:p>
                  </a:txBody>
                  <a:tcPr/>
                </a:tc>
                <a:extLst>
                  <a:ext uri="{0D108BD9-81ED-4DB2-BD59-A6C34878D82A}">
                    <a16:rowId xmlns:a16="http://schemas.microsoft.com/office/drawing/2014/main" val="4035564671"/>
                  </a:ext>
                </a:extLst>
              </a:tr>
              <a:tr h="370840">
                <a:tc>
                  <a:txBody>
                    <a:bodyPr/>
                    <a:lstStyle/>
                    <a:p>
                      <a:r>
                        <a:rPr lang="fr-FR" dirty="0"/>
                        <a:t>Faciles à noter</a:t>
                      </a:r>
                    </a:p>
                  </a:txBody>
                  <a:tcPr/>
                </a:tc>
                <a:tc>
                  <a:txBody>
                    <a:bodyPr/>
                    <a:lstStyle/>
                    <a:p>
                      <a:r>
                        <a:rPr lang="fr-FR" dirty="0"/>
                        <a:t>Difficulté à évaluer les compétences dans les nivaux élevés</a:t>
                      </a:r>
                    </a:p>
                  </a:txBody>
                  <a:tcPr/>
                </a:tc>
                <a:extLst>
                  <a:ext uri="{0D108BD9-81ED-4DB2-BD59-A6C34878D82A}">
                    <a16:rowId xmlns:a16="http://schemas.microsoft.com/office/drawing/2014/main" val="3613331987"/>
                  </a:ext>
                </a:extLst>
              </a:tr>
              <a:tr h="370840">
                <a:tc>
                  <a:txBody>
                    <a:bodyPr/>
                    <a:lstStyle/>
                    <a:p>
                      <a:r>
                        <a:rPr lang="fr-FR" dirty="0"/>
                        <a:t>Très objectifs</a:t>
                      </a:r>
                    </a:p>
                  </a:txBody>
                  <a:tcPr/>
                </a:tc>
                <a:tc>
                  <a:txBody>
                    <a:bodyPr/>
                    <a:lstStyle/>
                    <a:p>
                      <a:r>
                        <a:rPr lang="fr-FR" dirty="0"/>
                        <a:t>Elaboration chronophage et onéreuse</a:t>
                      </a:r>
                    </a:p>
                  </a:txBody>
                  <a:tcPr/>
                </a:tc>
                <a:extLst>
                  <a:ext uri="{0D108BD9-81ED-4DB2-BD59-A6C34878D82A}">
                    <a16:rowId xmlns:a16="http://schemas.microsoft.com/office/drawing/2014/main" val="1265473642"/>
                  </a:ext>
                </a:extLst>
              </a:tr>
              <a:tr h="370840">
                <a:tc>
                  <a:txBody>
                    <a:bodyPr/>
                    <a:lstStyle/>
                    <a:p>
                      <a:r>
                        <a:rPr lang="fr-FR" dirty="0"/>
                        <a:t>Poids de l’écrit restreint</a:t>
                      </a:r>
                    </a:p>
                  </a:txBody>
                  <a:tcPr/>
                </a:tc>
                <a:tc>
                  <a:txBody>
                    <a:bodyPr/>
                    <a:lstStyle/>
                    <a:p>
                      <a:r>
                        <a:rPr lang="fr-FR" dirty="0"/>
                        <a:t>Impossibilité de donner des réponses partiellement correctes</a:t>
                      </a:r>
                    </a:p>
                  </a:txBody>
                  <a:tcPr/>
                </a:tc>
                <a:extLst>
                  <a:ext uri="{0D108BD9-81ED-4DB2-BD59-A6C34878D82A}">
                    <a16:rowId xmlns:a16="http://schemas.microsoft.com/office/drawing/2014/main" val="3951610554"/>
                  </a:ext>
                </a:extLst>
              </a:tr>
              <a:tr h="370840">
                <a:tc>
                  <a:txBody>
                    <a:bodyPr/>
                    <a:lstStyle/>
                    <a:p>
                      <a:r>
                        <a:rPr lang="fr-FR" dirty="0"/>
                        <a:t>En général</a:t>
                      </a:r>
                      <a:r>
                        <a:rPr lang="fr-FR" baseline="0" dirty="0"/>
                        <a:t> très efficace</a:t>
                      </a:r>
                    </a:p>
                  </a:txBody>
                  <a:tcPr/>
                </a:tc>
                <a:tc>
                  <a:txBody>
                    <a:bodyPr/>
                    <a:lstStyle/>
                    <a:p>
                      <a:r>
                        <a:rPr lang="fr-FR" dirty="0"/>
                        <a:t>Impact négatif sur l’enseignement</a:t>
                      </a:r>
                    </a:p>
                  </a:txBody>
                  <a:tcPr/>
                </a:tc>
                <a:extLst>
                  <a:ext uri="{0D108BD9-81ED-4DB2-BD59-A6C34878D82A}">
                    <a16:rowId xmlns:a16="http://schemas.microsoft.com/office/drawing/2014/main" val="3258557613"/>
                  </a:ext>
                </a:extLst>
              </a:tr>
              <a:tr h="370840">
                <a:tc>
                  <a:txBody>
                    <a:bodyPr/>
                    <a:lstStyle/>
                    <a:p>
                      <a:r>
                        <a:rPr lang="fr-FR" dirty="0"/>
                        <a:t>Grande fiabilité</a:t>
                      </a:r>
                    </a:p>
                  </a:txBody>
                  <a:tcPr/>
                </a:tc>
                <a:tc>
                  <a:txBody>
                    <a:bodyPr/>
                    <a:lstStyle/>
                    <a:p>
                      <a:r>
                        <a:rPr lang="fr-FR" dirty="0"/>
                        <a:t>Le candidat peut répondre au hasard</a:t>
                      </a:r>
                    </a:p>
                  </a:txBody>
                  <a:tcPr/>
                </a:tc>
                <a:extLst>
                  <a:ext uri="{0D108BD9-81ED-4DB2-BD59-A6C34878D82A}">
                    <a16:rowId xmlns:a16="http://schemas.microsoft.com/office/drawing/2014/main" val="10359534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Contenu varié</a:t>
                      </a:r>
                    </a:p>
                  </a:txBody>
                  <a:tcPr/>
                </a:tc>
                <a:tc>
                  <a:txBody>
                    <a:bodyPr/>
                    <a:lstStyle/>
                    <a:p>
                      <a:endParaRPr lang="fr-FR" dirty="0"/>
                    </a:p>
                  </a:txBody>
                  <a:tcPr/>
                </a:tc>
                <a:extLst>
                  <a:ext uri="{0D108BD9-81ED-4DB2-BD59-A6C34878D82A}">
                    <a16:rowId xmlns:a16="http://schemas.microsoft.com/office/drawing/2014/main" val="396818841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Possibilité de notation automatisée</a:t>
                      </a:r>
                    </a:p>
                  </a:txBody>
                  <a:tcPr/>
                </a:tc>
                <a:tc>
                  <a:txBody>
                    <a:bodyPr/>
                    <a:lstStyle/>
                    <a:p>
                      <a:endParaRPr lang="fr-FR"/>
                    </a:p>
                  </a:txBody>
                  <a:tcPr/>
                </a:tc>
                <a:extLst>
                  <a:ext uri="{0D108BD9-81ED-4DB2-BD59-A6C34878D82A}">
                    <a16:rowId xmlns:a16="http://schemas.microsoft.com/office/drawing/2014/main" val="91441425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Possibilité d’élaborer plusieurs versions</a:t>
                      </a:r>
                    </a:p>
                  </a:txBody>
                  <a:tcPr/>
                </a:tc>
                <a:tc>
                  <a:txBody>
                    <a:bodyPr/>
                    <a:lstStyle/>
                    <a:p>
                      <a:endParaRPr lang="fr-FR" dirty="0"/>
                    </a:p>
                  </a:txBody>
                  <a:tcPr/>
                </a:tc>
                <a:extLst>
                  <a:ext uri="{0D108BD9-81ED-4DB2-BD59-A6C34878D82A}">
                    <a16:rowId xmlns:a16="http://schemas.microsoft.com/office/drawing/2014/main" val="1432664512"/>
                  </a:ext>
                </a:extLst>
              </a:tr>
            </a:tbl>
          </a:graphicData>
        </a:graphic>
      </p:graphicFrame>
    </p:spTree>
    <p:extLst>
      <p:ext uri="{BB962C8B-B14F-4D97-AF65-F5344CB8AC3E}">
        <p14:creationId xmlns:p14="http://schemas.microsoft.com/office/powerpoint/2010/main" val="2834850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47800" y="685799"/>
            <a:ext cx="7162800" cy="1159025"/>
          </a:xfrm>
        </p:spPr>
        <p:txBody>
          <a:bodyPr/>
          <a:lstStyle/>
          <a:p>
            <a:r>
              <a:rPr lang="fr-FR" sz="2800" b="1" dirty="0"/>
              <a:t>Caractéristiques de l’introduction et de l’amorce – </a:t>
            </a:r>
            <a:r>
              <a:rPr lang="fr-FR" sz="2800" b="1" dirty="0" err="1">
                <a:solidFill>
                  <a:srgbClr val="00B050"/>
                </a:solidFill>
              </a:rPr>
              <a:t>characteristics</a:t>
            </a:r>
            <a:r>
              <a:rPr lang="fr-FR" sz="2800" b="1" dirty="0">
                <a:solidFill>
                  <a:srgbClr val="00B050"/>
                </a:solidFill>
              </a:rPr>
              <a:t> of introduction and stem</a:t>
            </a:r>
          </a:p>
        </p:txBody>
      </p:sp>
      <p:sp>
        <p:nvSpPr>
          <p:cNvPr id="3" name="Tijdelijke aanduiding voor inhoud 2"/>
          <p:cNvSpPr>
            <a:spLocks noGrp="1"/>
          </p:cNvSpPr>
          <p:nvPr>
            <p:ph idx="1"/>
          </p:nvPr>
        </p:nvSpPr>
        <p:spPr>
          <a:xfrm>
            <a:off x="924744" y="1844825"/>
            <a:ext cx="7838256" cy="4022576"/>
          </a:xfrm>
        </p:spPr>
        <p:txBody>
          <a:bodyPr/>
          <a:lstStyle/>
          <a:p>
            <a:r>
              <a:rPr lang="fr-FR" sz="2400" dirty="0"/>
              <a:t>L’introduction ne doit contenir que de l’information pertinente</a:t>
            </a:r>
          </a:p>
          <a:p>
            <a:r>
              <a:rPr lang="fr-FR" sz="2400" dirty="0"/>
              <a:t>L’introduction est facile à lire  </a:t>
            </a:r>
          </a:p>
          <a:p>
            <a:r>
              <a:rPr lang="fr-FR" sz="2400" dirty="0"/>
              <a:t>L’introduction est concise</a:t>
            </a:r>
          </a:p>
          <a:p>
            <a:endParaRPr lang="fr-FR" sz="2400" dirty="0"/>
          </a:p>
          <a:p>
            <a:r>
              <a:rPr lang="fr-FR" sz="2400" dirty="0"/>
              <a:t>L’amorce porte sur un thème</a:t>
            </a:r>
          </a:p>
          <a:p>
            <a:r>
              <a:rPr lang="fr-FR" sz="2400" dirty="0"/>
              <a:t>L’amorce est de préférence formulée comme une question</a:t>
            </a:r>
          </a:p>
          <a:p>
            <a:r>
              <a:rPr lang="fr-FR" sz="2400" dirty="0"/>
              <a:t>L’amorce évite des recherches inutiles pour l’information pertinente pour le candidat</a:t>
            </a:r>
          </a:p>
        </p:txBody>
      </p:sp>
    </p:spTree>
    <p:extLst>
      <p:ext uri="{BB962C8B-B14F-4D97-AF65-F5344CB8AC3E}">
        <p14:creationId xmlns:p14="http://schemas.microsoft.com/office/powerpoint/2010/main" val="2019004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990600" y="762000"/>
            <a:ext cx="7924800" cy="576064"/>
          </a:xfrm>
        </p:spPr>
        <p:txBody>
          <a:bodyPr/>
          <a:lstStyle/>
          <a:p>
            <a:r>
              <a:rPr lang="fr-FR" sz="3200" b="1" dirty="0"/>
              <a:t>Caractéristiques des options dans les QCM </a:t>
            </a:r>
          </a:p>
        </p:txBody>
      </p:sp>
      <p:sp>
        <p:nvSpPr>
          <p:cNvPr id="150531" name="Rectangle 3"/>
          <p:cNvSpPr>
            <a:spLocks noGrp="1" noChangeArrowheads="1"/>
          </p:cNvSpPr>
          <p:nvPr>
            <p:ph idx="1"/>
          </p:nvPr>
        </p:nvSpPr>
        <p:spPr>
          <a:xfrm>
            <a:off x="533400" y="1524001"/>
            <a:ext cx="8382000" cy="3733799"/>
          </a:xfrm>
        </p:spPr>
        <p:txBody>
          <a:bodyPr/>
          <a:lstStyle/>
          <a:p>
            <a:pPr>
              <a:lnSpc>
                <a:spcPct val="130000"/>
              </a:lnSpc>
            </a:pPr>
            <a:r>
              <a:rPr lang="fr-FR" sz="2000" dirty="0">
                <a:cs typeface="Times New Roman" pitchFamily="18" charset="0"/>
              </a:rPr>
              <a:t>Elles sont</a:t>
            </a:r>
            <a:r>
              <a:rPr lang="fr-FR" sz="2000" noProof="0" dirty="0">
                <a:cs typeface="Times New Roman" pitchFamily="18" charset="0"/>
              </a:rPr>
              <a:t> plausibles et s’excluent l’une l’autre</a:t>
            </a:r>
          </a:p>
          <a:p>
            <a:pPr>
              <a:lnSpc>
                <a:spcPct val="130000"/>
              </a:lnSpc>
            </a:pPr>
            <a:r>
              <a:rPr lang="fr-FR" sz="2000" noProof="0" dirty="0">
                <a:cs typeface="Times New Roman" pitchFamily="18" charset="0"/>
              </a:rPr>
              <a:t>Elles sont grammaticalement reliées avec l’amorce</a:t>
            </a:r>
          </a:p>
          <a:p>
            <a:pPr>
              <a:lnSpc>
                <a:spcPct val="130000"/>
              </a:lnSpc>
            </a:pPr>
            <a:r>
              <a:rPr lang="fr-FR" sz="2000" noProof="0" dirty="0">
                <a:cs typeface="Times New Roman" pitchFamily="18" charset="0"/>
              </a:rPr>
              <a:t>Elles sont classes dans un ordre logique ou alphabétique</a:t>
            </a:r>
          </a:p>
          <a:p>
            <a:pPr>
              <a:lnSpc>
                <a:spcPct val="130000"/>
              </a:lnSpc>
            </a:pPr>
            <a:r>
              <a:rPr lang="fr-FR" sz="2000" noProof="0" dirty="0">
                <a:cs typeface="Times New Roman" pitchFamily="18" charset="0"/>
              </a:rPr>
              <a:t>Elles ne répètent </a:t>
            </a:r>
            <a:r>
              <a:rPr lang="fr-FR" sz="2000" u="sng" noProof="0" dirty="0">
                <a:cs typeface="Times New Roman" pitchFamily="18" charset="0"/>
              </a:rPr>
              <a:t>pas</a:t>
            </a:r>
            <a:r>
              <a:rPr lang="fr-FR" sz="2000" noProof="0" dirty="0">
                <a:cs typeface="Times New Roman" pitchFamily="18" charset="0"/>
              </a:rPr>
              <a:t> des éléments du texte</a:t>
            </a:r>
          </a:p>
          <a:p>
            <a:pPr>
              <a:lnSpc>
                <a:spcPct val="130000"/>
              </a:lnSpc>
            </a:pPr>
            <a:r>
              <a:rPr lang="fr-FR" sz="2000" noProof="0" dirty="0">
                <a:cs typeface="Times New Roman" pitchFamily="18" charset="0"/>
              </a:rPr>
              <a:t>Elles ne contiennent </a:t>
            </a:r>
            <a:r>
              <a:rPr lang="fr-FR" sz="2000" u="sng" noProof="0" dirty="0">
                <a:cs typeface="Times New Roman" pitchFamily="18" charset="0"/>
              </a:rPr>
              <a:t>pas</a:t>
            </a:r>
            <a:r>
              <a:rPr lang="fr-FR" sz="2000" noProof="0" dirty="0">
                <a:cs typeface="Times New Roman" pitchFamily="18" charset="0"/>
              </a:rPr>
              <a:t> de mots comme </a:t>
            </a:r>
            <a:r>
              <a:rPr lang="fr-FR" sz="2000" i="1" noProof="0" dirty="0">
                <a:cs typeface="Times New Roman" pitchFamily="18" charset="0"/>
              </a:rPr>
              <a:t>toujours</a:t>
            </a:r>
            <a:r>
              <a:rPr lang="fr-FR" sz="2000" noProof="0" dirty="0">
                <a:cs typeface="Times New Roman" pitchFamily="18" charset="0"/>
              </a:rPr>
              <a:t> ou j</a:t>
            </a:r>
            <a:r>
              <a:rPr lang="fr-FR" sz="2000" i="1" noProof="0" dirty="0">
                <a:cs typeface="Times New Roman" pitchFamily="18" charset="0"/>
              </a:rPr>
              <a:t>amais </a:t>
            </a:r>
            <a:r>
              <a:rPr lang="fr-FR" sz="2000" noProof="0" dirty="0">
                <a:cs typeface="Times New Roman" pitchFamily="18" charset="0"/>
              </a:rPr>
              <a:t>Elles ne perturbent </a:t>
            </a:r>
            <a:r>
              <a:rPr lang="fr-FR" sz="2000" u="sng" noProof="0" dirty="0">
                <a:cs typeface="Times New Roman" pitchFamily="18" charset="0"/>
              </a:rPr>
              <a:t>pas</a:t>
            </a:r>
            <a:r>
              <a:rPr lang="fr-FR" sz="2000" noProof="0" dirty="0">
                <a:cs typeface="Times New Roman" pitchFamily="18" charset="0"/>
              </a:rPr>
              <a:t> à cause de la longueur de la formulation, de l’écho</a:t>
            </a:r>
          </a:p>
          <a:p>
            <a:pPr>
              <a:lnSpc>
                <a:spcPct val="130000"/>
              </a:lnSpc>
            </a:pPr>
            <a:r>
              <a:rPr lang="fr-FR" sz="2000" noProof="0" dirty="0">
                <a:cs typeface="Times New Roman" pitchFamily="18" charset="0"/>
              </a:rPr>
              <a:t>Elles ne comportent pas d’indices pour d’autres items dans le même test</a:t>
            </a:r>
          </a:p>
          <a:p>
            <a:pPr>
              <a:lnSpc>
                <a:spcPct val="130000"/>
              </a:lnSpc>
            </a:pPr>
            <a:r>
              <a:rPr lang="fr-FR" sz="2000" noProof="0" dirty="0">
                <a:cs typeface="Times New Roman" pitchFamily="18" charset="0"/>
              </a:rPr>
              <a:t>Elles sont de préférence formulées de façon positive</a:t>
            </a:r>
            <a:endParaRPr lang="en-GB" sz="2000" noProof="0" dirty="0">
              <a:cs typeface="Times New Roman" pitchFamily="18" charset="0"/>
            </a:endParaRPr>
          </a:p>
          <a:p>
            <a:pPr>
              <a:lnSpc>
                <a:spcPct val="80000"/>
              </a:lnSpc>
            </a:pPr>
            <a:endParaRPr lang="en-GB" sz="1600" noProof="0" dirty="0"/>
          </a:p>
        </p:txBody>
      </p:sp>
    </p:spTree>
    <p:extLst>
      <p:ext uri="{BB962C8B-B14F-4D97-AF65-F5344CB8AC3E}">
        <p14:creationId xmlns:p14="http://schemas.microsoft.com/office/powerpoint/2010/main" val="1989884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1066800" y="609600"/>
            <a:ext cx="7687344" cy="863600"/>
          </a:xfrm>
        </p:spPr>
        <p:txBody>
          <a:bodyPr/>
          <a:lstStyle/>
          <a:p>
            <a:br>
              <a:rPr lang="en-GB" sz="3200" b="1" noProof="0" dirty="0"/>
            </a:br>
            <a:r>
              <a:rPr lang="fr-FR" sz="3200" b="1" dirty="0"/>
              <a:t>Concevoir des distracteurs dans les choix multiples – </a:t>
            </a:r>
            <a:r>
              <a:rPr lang="fr-FR" sz="3200" b="1" dirty="0">
                <a:solidFill>
                  <a:srgbClr val="00B050"/>
                </a:solidFill>
              </a:rPr>
              <a:t>construction of MC </a:t>
            </a:r>
            <a:r>
              <a:rPr lang="fr-FR" sz="3200" b="1" dirty="0" err="1">
                <a:solidFill>
                  <a:srgbClr val="00B050"/>
                </a:solidFill>
              </a:rPr>
              <a:t>distractors</a:t>
            </a:r>
            <a:br>
              <a:rPr lang="en-GB" sz="3200" b="1" noProof="0" dirty="0"/>
            </a:br>
            <a:endParaRPr lang="en-GB" sz="3200" b="1" noProof="0" dirty="0"/>
          </a:p>
        </p:txBody>
      </p:sp>
      <p:sp>
        <p:nvSpPr>
          <p:cNvPr id="151555" name="Rectangle 3"/>
          <p:cNvSpPr>
            <a:spLocks noGrp="1" noChangeArrowheads="1"/>
          </p:cNvSpPr>
          <p:nvPr>
            <p:ph idx="1"/>
          </p:nvPr>
        </p:nvSpPr>
        <p:spPr>
          <a:xfrm>
            <a:off x="827089" y="1600200"/>
            <a:ext cx="7927056" cy="3505200"/>
          </a:xfrm>
        </p:spPr>
        <p:txBody>
          <a:bodyPr/>
          <a:lstStyle/>
          <a:p>
            <a:r>
              <a:rPr lang="fr-FR" sz="2400" noProof="0" dirty="0"/>
              <a:t>Les distracteurs doivent être plausibles pour ceux qui n’ont pas étudié le matériel</a:t>
            </a:r>
          </a:p>
          <a:p>
            <a:r>
              <a:rPr lang="fr-FR" sz="2400" dirty="0"/>
              <a:t>Les distracteurs doivent représenter des différences essentielles</a:t>
            </a:r>
            <a:endParaRPr lang="fr-FR" sz="2400" noProof="0" dirty="0"/>
          </a:p>
          <a:p>
            <a:r>
              <a:rPr lang="fr-FR" sz="2400" dirty="0"/>
              <a:t>Les distracteurs doivent s’exclure l’un l’autre (et de l’option correcte) </a:t>
            </a:r>
          </a:p>
          <a:p>
            <a:r>
              <a:rPr lang="fr-FR" sz="2400" dirty="0"/>
              <a:t>Les distracteurs doivent être plus ou moins du même format et de la même formulation que la réponse correcte</a:t>
            </a:r>
            <a:endParaRPr lang="fr-FR" sz="2400" noProof="0" dirty="0"/>
          </a:p>
          <a:p>
            <a:endParaRPr lang="en-GB" noProof="0" dirty="0"/>
          </a:p>
          <a:p>
            <a:pPr>
              <a:buFontTx/>
              <a:buNone/>
            </a:pPr>
            <a:endParaRPr lang="en-GB" noProof="0" dirty="0"/>
          </a:p>
          <a:p>
            <a:pPr>
              <a:buFontTx/>
              <a:buNone/>
            </a:pPr>
            <a:endParaRPr lang="en-GB" noProof="0" dirty="0"/>
          </a:p>
        </p:txBody>
      </p:sp>
    </p:spTree>
    <p:extLst>
      <p:ext uri="{BB962C8B-B14F-4D97-AF65-F5344CB8AC3E}">
        <p14:creationId xmlns:p14="http://schemas.microsoft.com/office/powerpoint/2010/main" val="2394740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66800" y="908721"/>
            <a:ext cx="7239000" cy="792087"/>
          </a:xfrm>
        </p:spPr>
        <p:txBody>
          <a:bodyPr/>
          <a:lstStyle/>
          <a:p>
            <a:r>
              <a:rPr lang="fr-FR" sz="3600" b="1" dirty="0"/>
              <a:t>Appariement - </a:t>
            </a:r>
            <a:r>
              <a:rPr lang="en-US" sz="3600" b="1" dirty="0">
                <a:solidFill>
                  <a:srgbClr val="00B050"/>
                </a:solidFill>
              </a:rPr>
              <a:t>matching</a:t>
            </a:r>
            <a:endParaRPr lang="sk-SK" sz="3600" b="1" dirty="0">
              <a:solidFill>
                <a:srgbClr val="00B050"/>
              </a:solidFill>
            </a:endParaRPr>
          </a:p>
        </p:txBody>
      </p:sp>
      <p:sp>
        <p:nvSpPr>
          <p:cNvPr id="3" name="Zástupný symbol obsahu 2"/>
          <p:cNvSpPr>
            <a:spLocks noGrp="1"/>
          </p:cNvSpPr>
          <p:nvPr>
            <p:ph idx="1"/>
          </p:nvPr>
        </p:nvSpPr>
        <p:spPr>
          <a:xfrm>
            <a:off x="609600" y="2057401"/>
            <a:ext cx="7986464" cy="3581400"/>
          </a:xfrm>
        </p:spPr>
        <p:txBody>
          <a:bodyPr/>
          <a:lstStyle/>
          <a:p>
            <a:r>
              <a:rPr lang="fr-FR" sz="2400" i="1" dirty="0"/>
              <a:t>L’appariement </a:t>
            </a:r>
            <a:r>
              <a:rPr lang="fr-FR" sz="2400" dirty="0"/>
              <a:t>est un type de tâche de test qui suppose d’associer des éléments de deux listes séparées                  </a:t>
            </a:r>
          </a:p>
          <a:p>
            <a:r>
              <a:rPr lang="fr-FR" sz="2400" dirty="0"/>
              <a:t>Une sorte d’appariement consiste à sélectionner la phrase correcte pour compléter chaque phrase non terminée d’un ensemble </a:t>
            </a:r>
          </a:p>
          <a:p>
            <a:r>
              <a:rPr lang="fr-FR" sz="2400" dirty="0"/>
              <a:t>Un type utilisé dans les tests de compréhension écrite implique de choisir dans une liste quelque chose comme des vacances ou un livre qui convient à une personne dont les demandes sont décrites</a:t>
            </a:r>
            <a:endParaRPr lang="fr-FR" dirty="0"/>
          </a:p>
          <a:p>
            <a:endParaRPr lang="sk-SK" dirty="0"/>
          </a:p>
        </p:txBody>
      </p:sp>
    </p:spTree>
    <p:extLst>
      <p:ext uri="{BB962C8B-B14F-4D97-AF65-F5344CB8AC3E}">
        <p14:creationId xmlns:p14="http://schemas.microsoft.com/office/powerpoint/2010/main" val="34110072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288" y="609601"/>
            <a:ext cx="8291512" cy="1091208"/>
          </a:xfrm>
        </p:spPr>
        <p:txBody>
          <a:bodyPr/>
          <a:lstStyle/>
          <a:p>
            <a:r>
              <a:rPr lang="fr-FR" sz="3600" dirty="0"/>
              <a:t>Concevoir des test et des items ouverts – </a:t>
            </a:r>
            <a:r>
              <a:rPr lang="fr-FR" sz="3600" dirty="0" err="1">
                <a:solidFill>
                  <a:srgbClr val="00B050"/>
                </a:solidFill>
              </a:rPr>
              <a:t>constructing</a:t>
            </a:r>
            <a:r>
              <a:rPr lang="fr-FR" sz="3600" dirty="0">
                <a:solidFill>
                  <a:srgbClr val="00B050"/>
                </a:solidFill>
              </a:rPr>
              <a:t> open-</a:t>
            </a:r>
            <a:r>
              <a:rPr lang="fr-FR" sz="3600" dirty="0" err="1">
                <a:solidFill>
                  <a:srgbClr val="00B050"/>
                </a:solidFill>
              </a:rPr>
              <a:t>ended</a:t>
            </a:r>
            <a:r>
              <a:rPr lang="fr-FR" sz="3600" dirty="0">
                <a:solidFill>
                  <a:srgbClr val="00B050"/>
                </a:solidFill>
              </a:rPr>
              <a:t> tests &amp; items</a:t>
            </a:r>
          </a:p>
        </p:txBody>
      </p:sp>
      <p:graphicFrame>
        <p:nvGraphicFramePr>
          <p:cNvPr id="4" name="Espace réservé du contenu 3"/>
          <p:cNvGraphicFramePr>
            <a:graphicFrameLocks noGrp="1"/>
          </p:cNvGraphicFramePr>
          <p:nvPr>
            <p:ph idx="1"/>
            <p:extLst/>
          </p:nvPr>
        </p:nvGraphicFramePr>
        <p:xfrm>
          <a:off x="395288" y="1773238"/>
          <a:ext cx="8291512" cy="4053840"/>
        </p:xfrm>
        <a:graphic>
          <a:graphicData uri="http://schemas.openxmlformats.org/drawingml/2006/table">
            <a:tbl>
              <a:tblPr firstRow="1" bandRow="1">
                <a:tableStyleId>{5C22544A-7EE6-4342-B048-85BDC9FD1C3A}</a:tableStyleId>
              </a:tblPr>
              <a:tblGrid>
                <a:gridCol w="4145756">
                  <a:extLst>
                    <a:ext uri="{9D8B030D-6E8A-4147-A177-3AD203B41FA5}">
                      <a16:colId xmlns:a16="http://schemas.microsoft.com/office/drawing/2014/main" val="3732590177"/>
                    </a:ext>
                  </a:extLst>
                </a:gridCol>
                <a:gridCol w="4145756">
                  <a:extLst>
                    <a:ext uri="{9D8B030D-6E8A-4147-A177-3AD203B41FA5}">
                      <a16:colId xmlns:a16="http://schemas.microsoft.com/office/drawing/2014/main" val="1265461821"/>
                    </a:ext>
                  </a:extLst>
                </a:gridCol>
              </a:tblGrid>
              <a:tr h="370840">
                <a:tc>
                  <a:txBody>
                    <a:bodyPr/>
                    <a:lstStyle/>
                    <a:p>
                      <a:pPr algn="ctr"/>
                      <a:r>
                        <a:rPr lang="fr-FR" dirty="0"/>
                        <a:t>Avantages </a:t>
                      </a:r>
                    </a:p>
                    <a:p>
                      <a:endParaRPr lang="fr-FR" dirty="0"/>
                    </a:p>
                  </a:txBody>
                  <a:tcPr/>
                </a:tc>
                <a:tc>
                  <a:txBody>
                    <a:bodyPr/>
                    <a:lstStyle/>
                    <a:p>
                      <a:pPr algn="ctr"/>
                      <a:r>
                        <a:rPr lang="fr-FR" dirty="0"/>
                        <a:t>Inconvénients</a:t>
                      </a:r>
                    </a:p>
                  </a:txBody>
                  <a:tcPr/>
                </a:tc>
                <a:extLst>
                  <a:ext uri="{0D108BD9-81ED-4DB2-BD59-A6C34878D82A}">
                    <a16:rowId xmlns:a16="http://schemas.microsoft.com/office/drawing/2014/main" val="2193303552"/>
                  </a:ext>
                </a:extLst>
              </a:tr>
              <a:tr h="370840">
                <a:tc>
                  <a:txBody>
                    <a:bodyPr/>
                    <a:lstStyle/>
                    <a:p>
                      <a:r>
                        <a:rPr lang="fr-FR" sz="2000" dirty="0"/>
                        <a:t>Convenable pour les compétences créatives et de production </a:t>
                      </a:r>
                    </a:p>
                  </a:txBody>
                  <a:tcPr/>
                </a:tc>
                <a:tc>
                  <a:txBody>
                    <a:bodyPr/>
                    <a:lstStyle/>
                    <a:p>
                      <a:r>
                        <a:rPr lang="fr-FR" sz="2000" dirty="0"/>
                        <a:t>Difficulté d’avoir une forte fiabilité dans l’interprétation des réponses correctes </a:t>
                      </a:r>
                    </a:p>
                  </a:txBody>
                  <a:tcPr/>
                </a:tc>
                <a:extLst>
                  <a:ext uri="{0D108BD9-81ED-4DB2-BD59-A6C34878D82A}">
                    <a16:rowId xmlns:a16="http://schemas.microsoft.com/office/drawing/2014/main" val="3382925229"/>
                  </a:ext>
                </a:extLst>
              </a:tr>
              <a:tr h="370840">
                <a:tc>
                  <a:txBody>
                    <a:bodyPr/>
                    <a:lstStyle/>
                    <a:p>
                      <a:r>
                        <a:rPr lang="fr-FR" sz="2000" dirty="0"/>
                        <a:t>Possibilité de réponses partiellement correctes</a:t>
                      </a:r>
                    </a:p>
                  </a:txBody>
                  <a:tcPr/>
                </a:tc>
                <a:tc>
                  <a:txBody>
                    <a:bodyPr/>
                    <a:lstStyle/>
                    <a:p>
                      <a:r>
                        <a:rPr lang="fr-FR" sz="2000" dirty="0"/>
                        <a:t>La notation peut être inefficace</a:t>
                      </a:r>
                    </a:p>
                  </a:txBody>
                  <a:tcPr/>
                </a:tc>
                <a:extLst>
                  <a:ext uri="{0D108BD9-81ED-4DB2-BD59-A6C34878D82A}">
                    <a16:rowId xmlns:a16="http://schemas.microsoft.com/office/drawing/2014/main" val="245400368"/>
                  </a:ext>
                </a:extLst>
              </a:tr>
              <a:tr h="370840">
                <a:tc>
                  <a:txBody>
                    <a:bodyPr/>
                    <a:lstStyle/>
                    <a:p>
                      <a:r>
                        <a:rPr lang="fr-FR" sz="2000" dirty="0"/>
                        <a:t>Possibilité de plusieurs réponses correctes </a:t>
                      </a:r>
                    </a:p>
                    <a:p>
                      <a:endParaRPr lang="fr-FR" sz="2000" dirty="0"/>
                    </a:p>
                  </a:txBody>
                  <a:tcPr/>
                </a:tc>
                <a:tc>
                  <a:txBody>
                    <a:bodyPr/>
                    <a:lstStyle/>
                    <a:p>
                      <a:r>
                        <a:rPr lang="fr-FR" sz="2000" dirty="0"/>
                        <a:t>Clarté de la formulation de la question du temps consommé</a:t>
                      </a:r>
                    </a:p>
                  </a:txBody>
                  <a:tcPr/>
                </a:tc>
                <a:extLst>
                  <a:ext uri="{0D108BD9-81ED-4DB2-BD59-A6C34878D82A}">
                    <a16:rowId xmlns:a16="http://schemas.microsoft.com/office/drawing/2014/main" val="2051259426"/>
                  </a:ext>
                </a:extLst>
              </a:tr>
              <a:tr h="370840">
                <a:tc>
                  <a:txBody>
                    <a:bodyPr/>
                    <a:lstStyle/>
                    <a:p>
                      <a:r>
                        <a:rPr lang="fr-FR" sz="2000" dirty="0"/>
                        <a:t>Forte acceptabilité </a:t>
                      </a:r>
                    </a:p>
                    <a:p>
                      <a:endParaRPr lang="fr-FR" sz="2000" dirty="0"/>
                    </a:p>
                  </a:txBody>
                  <a:tcPr/>
                </a:tc>
                <a:tc>
                  <a:txBody>
                    <a:bodyPr/>
                    <a:lstStyle/>
                    <a:p>
                      <a:r>
                        <a:rPr lang="fr-FR" sz="2000" dirty="0"/>
                        <a:t>Chronophage pour le candidat et l’évaluateur</a:t>
                      </a:r>
                    </a:p>
                  </a:txBody>
                  <a:tcPr/>
                </a:tc>
                <a:extLst>
                  <a:ext uri="{0D108BD9-81ED-4DB2-BD59-A6C34878D82A}">
                    <a16:rowId xmlns:a16="http://schemas.microsoft.com/office/drawing/2014/main" val="2087771472"/>
                  </a:ext>
                </a:extLst>
              </a:tr>
            </a:tbl>
          </a:graphicData>
        </a:graphic>
      </p:graphicFrame>
    </p:spTree>
    <p:extLst>
      <p:ext uri="{BB962C8B-B14F-4D97-AF65-F5344CB8AC3E}">
        <p14:creationId xmlns:p14="http://schemas.microsoft.com/office/powerpoint/2010/main" val="804813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447800" y="609600"/>
            <a:ext cx="5688632" cy="990600"/>
          </a:xfrm>
        </p:spPr>
        <p:txBody>
          <a:bodyPr/>
          <a:lstStyle/>
          <a:p>
            <a:r>
              <a:rPr lang="fr-FR" sz="3200" b="1" noProof="0" dirty="0"/>
              <a:t>Format </a:t>
            </a:r>
            <a:r>
              <a:rPr lang="fr-FR" sz="3200" b="1" dirty="0"/>
              <a:t>des </a:t>
            </a:r>
            <a:r>
              <a:rPr lang="fr-FR" sz="3200" b="1" noProof="0" dirty="0"/>
              <a:t>Tests ouverts – </a:t>
            </a:r>
            <a:r>
              <a:rPr lang="fr-FR" sz="3200" b="1" noProof="0" dirty="0">
                <a:solidFill>
                  <a:srgbClr val="00B050"/>
                </a:solidFill>
              </a:rPr>
              <a:t>format of open-</a:t>
            </a:r>
            <a:r>
              <a:rPr lang="fr-FR" sz="3200" b="1" noProof="0" dirty="0" err="1">
                <a:solidFill>
                  <a:srgbClr val="00B050"/>
                </a:solidFill>
              </a:rPr>
              <a:t>ended</a:t>
            </a:r>
            <a:r>
              <a:rPr lang="fr-FR" sz="3200" b="1" noProof="0" dirty="0">
                <a:solidFill>
                  <a:srgbClr val="00B050"/>
                </a:solidFill>
              </a:rPr>
              <a:t> tests</a:t>
            </a:r>
          </a:p>
        </p:txBody>
      </p:sp>
      <p:sp>
        <p:nvSpPr>
          <p:cNvPr id="155651" name="Rectangle 3"/>
          <p:cNvSpPr>
            <a:spLocks noGrp="1" noChangeArrowheads="1"/>
          </p:cNvSpPr>
          <p:nvPr>
            <p:ph idx="1"/>
          </p:nvPr>
        </p:nvSpPr>
        <p:spPr>
          <a:xfrm>
            <a:off x="827089" y="1600200"/>
            <a:ext cx="6183312" cy="3657600"/>
          </a:xfrm>
        </p:spPr>
        <p:txBody>
          <a:bodyPr/>
          <a:lstStyle/>
          <a:p>
            <a:r>
              <a:rPr lang="fr-FR" sz="2400" noProof="0" dirty="0"/>
              <a:t>Test </a:t>
            </a:r>
            <a:r>
              <a:rPr lang="fr-FR" sz="2400" dirty="0"/>
              <a:t>écrit </a:t>
            </a:r>
            <a:r>
              <a:rPr lang="fr-FR" sz="2400" noProof="0" dirty="0"/>
              <a:t> (questions, </a:t>
            </a:r>
            <a:r>
              <a:rPr lang="fr-FR" sz="2400" dirty="0"/>
              <a:t>taches ou missions</a:t>
            </a:r>
            <a:r>
              <a:rPr lang="fr-FR" sz="2400" noProof="0" dirty="0"/>
              <a:t>)</a:t>
            </a:r>
          </a:p>
          <a:p>
            <a:pPr lvl="1"/>
            <a:r>
              <a:rPr lang="fr-FR" sz="2400" noProof="0" dirty="0"/>
              <a:t>Réponse courte</a:t>
            </a:r>
          </a:p>
          <a:p>
            <a:pPr lvl="1"/>
            <a:r>
              <a:rPr lang="fr-FR" sz="2400" noProof="0" dirty="0"/>
              <a:t>De closure ou à compléter</a:t>
            </a:r>
          </a:p>
          <a:p>
            <a:pPr lvl="1"/>
            <a:r>
              <a:rPr lang="fr-FR" sz="2400" noProof="0" dirty="0"/>
              <a:t>Longue réponse</a:t>
            </a:r>
          </a:p>
          <a:p>
            <a:pPr lvl="1"/>
            <a:r>
              <a:rPr lang="fr-FR" sz="2400" noProof="0" dirty="0"/>
              <a:t>Essai</a:t>
            </a:r>
          </a:p>
          <a:p>
            <a:pPr marL="400050" lvl="1" indent="0">
              <a:buNone/>
            </a:pPr>
            <a:endParaRPr lang="fr-FR" sz="2400" noProof="0" dirty="0"/>
          </a:p>
          <a:p>
            <a:r>
              <a:rPr lang="fr-FR" sz="2400" dirty="0"/>
              <a:t>Consignes d’évaluation</a:t>
            </a:r>
            <a:br>
              <a:rPr lang="en-GB" sz="2400" noProof="0" dirty="0"/>
            </a:br>
            <a:r>
              <a:rPr lang="en-GB" sz="2400" noProof="0" dirty="0"/>
              <a:t>	</a:t>
            </a:r>
          </a:p>
          <a:p>
            <a:pPr lvl="1"/>
            <a:endParaRPr lang="en-GB" noProof="0" dirty="0"/>
          </a:p>
        </p:txBody>
      </p:sp>
    </p:spTree>
    <p:extLst>
      <p:ext uri="{BB962C8B-B14F-4D97-AF65-F5344CB8AC3E}">
        <p14:creationId xmlns:p14="http://schemas.microsoft.com/office/powerpoint/2010/main" val="665016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015534" y="838200"/>
            <a:ext cx="7010400" cy="1143000"/>
          </a:xfrm>
        </p:spPr>
        <p:txBody>
          <a:bodyPr/>
          <a:lstStyle/>
          <a:p>
            <a:pPr eaLnBrk="1" hangingPunct="1"/>
            <a:r>
              <a:rPr lang="fr-FR" sz="3200" b="1" dirty="0"/>
              <a:t>Qu’est-ce que la validité? </a:t>
            </a:r>
            <a:r>
              <a:rPr lang="el-GR" sz="3200" b="1" dirty="0"/>
              <a:t>εγκυρότητα</a:t>
            </a:r>
            <a:endParaRPr lang="fr-FR" sz="4000" b="1" dirty="0"/>
          </a:p>
        </p:txBody>
      </p:sp>
      <p:sp>
        <p:nvSpPr>
          <p:cNvPr id="4099" name="Rectangle 3"/>
          <p:cNvSpPr>
            <a:spLocks noGrp="1" noChangeArrowheads="1"/>
          </p:cNvSpPr>
          <p:nvPr>
            <p:ph type="body" idx="1"/>
          </p:nvPr>
        </p:nvSpPr>
        <p:spPr>
          <a:xfrm>
            <a:off x="609600" y="2001252"/>
            <a:ext cx="8178334" cy="3713747"/>
          </a:xfrm>
        </p:spPr>
        <p:txBody>
          <a:bodyPr/>
          <a:lstStyle/>
          <a:p>
            <a:pPr eaLnBrk="1" hangingPunct="1"/>
            <a:r>
              <a:rPr lang="fr-FR" sz="3600" dirty="0"/>
              <a:t>Un test est valide s’il mesure ce qu’il a l’intention de mesurer.</a:t>
            </a:r>
          </a:p>
          <a:p>
            <a:pPr eaLnBrk="1" hangingPunct="1"/>
            <a:r>
              <a:rPr lang="fr-FR" sz="3600" dirty="0"/>
              <a:t>Cette définition élargie met l’accent sur l’impact social des tests : c’est l’interprétation de la signification des résultats au test par le candidat qui le rend valide ou invalide.</a:t>
            </a:r>
          </a:p>
          <a:p>
            <a:pPr eaLnBrk="1" hangingPunct="1">
              <a:buFont typeface="Wingdings" pitchFamily="2" charset="2"/>
              <a:buNone/>
            </a:pPr>
            <a:endParaRPr lang="en-US" dirty="0"/>
          </a:p>
        </p:txBody>
      </p:sp>
    </p:spTree>
    <p:extLst>
      <p:ext uri="{BB962C8B-B14F-4D97-AF65-F5344CB8AC3E}">
        <p14:creationId xmlns:p14="http://schemas.microsoft.com/office/powerpoint/2010/main" val="11896175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1295400" y="228600"/>
            <a:ext cx="7056958" cy="863600"/>
          </a:xfrm>
        </p:spPr>
        <p:txBody>
          <a:bodyPr/>
          <a:lstStyle/>
          <a:p>
            <a:r>
              <a:rPr lang="fr-FR" sz="3200" b="1" dirty="0" err="1"/>
              <a:t>Cloze</a:t>
            </a:r>
            <a:endParaRPr lang="fr-FR" sz="3200" b="1" dirty="0"/>
          </a:p>
        </p:txBody>
      </p:sp>
      <p:sp>
        <p:nvSpPr>
          <p:cNvPr id="157699" name="Rectangle 3"/>
          <p:cNvSpPr>
            <a:spLocks noGrp="1" noChangeArrowheads="1"/>
          </p:cNvSpPr>
          <p:nvPr>
            <p:ph idx="1"/>
          </p:nvPr>
        </p:nvSpPr>
        <p:spPr>
          <a:xfrm>
            <a:off x="228600" y="1073443"/>
            <a:ext cx="8915399" cy="4946357"/>
          </a:xfrm>
        </p:spPr>
        <p:txBody>
          <a:bodyPr/>
          <a:lstStyle/>
          <a:p>
            <a:pPr marL="0" indent="0">
              <a:buNone/>
            </a:pPr>
            <a:r>
              <a:rPr lang="fr-FR" sz="2800" i="1" dirty="0"/>
              <a:t>Le test de </a:t>
            </a:r>
            <a:r>
              <a:rPr lang="fr-FR" sz="2800" dirty="0"/>
              <a:t>closure est un type de tâche pour remplir des blancs dans un texte où des mots/phrases ont été effacées </a:t>
            </a:r>
          </a:p>
          <a:p>
            <a:pPr marL="0" indent="0">
              <a:buNone/>
            </a:pPr>
            <a:endParaRPr lang="fr-FR" sz="2800" dirty="0"/>
          </a:p>
          <a:p>
            <a:r>
              <a:rPr lang="fr-FR" sz="2800" dirty="0"/>
              <a:t>Dans un test de closure on efface un mot tous les x mots</a:t>
            </a:r>
          </a:p>
          <a:p>
            <a:r>
              <a:rPr lang="fr-FR" sz="2800" dirty="0"/>
              <a:t>Autres tâches de tests à trous à compléter :</a:t>
            </a:r>
          </a:p>
          <a:p>
            <a:pPr lvl="1"/>
            <a:r>
              <a:rPr lang="fr-FR" dirty="0"/>
              <a:t>On efface de courtes phrases d’un texte</a:t>
            </a:r>
          </a:p>
          <a:p>
            <a:pPr lvl="1"/>
            <a:r>
              <a:rPr lang="fr-FR" dirty="0"/>
              <a:t>Le concepteur d’items choisit les mots à effacer (test à trous rationnel)</a:t>
            </a:r>
          </a:p>
          <a:p>
            <a:pPr marL="0" indent="0">
              <a:buNone/>
            </a:pPr>
            <a:endParaRPr lang="en-GB" sz="2400" noProof="0" dirty="0"/>
          </a:p>
        </p:txBody>
      </p:sp>
    </p:spTree>
    <p:extLst>
      <p:ext uri="{BB962C8B-B14F-4D97-AF65-F5344CB8AC3E}">
        <p14:creationId xmlns:p14="http://schemas.microsoft.com/office/powerpoint/2010/main" val="481019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1295400" y="228600"/>
            <a:ext cx="7056958" cy="863600"/>
          </a:xfrm>
        </p:spPr>
        <p:txBody>
          <a:bodyPr/>
          <a:lstStyle/>
          <a:p>
            <a:r>
              <a:rPr lang="fr-FR" sz="3200" b="1" dirty="0" err="1"/>
              <a:t>Cloze</a:t>
            </a:r>
            <a:endParaRPr lang="fr-FR" sz="3200" b="1" dirty="0"/>
          </a:p>
        </p:txBody>
      </p:sp>
      <p:sp>
        <p:nvSpPr>
          <p:cNvPr id="157699" name="Rectangle 3"/>
          <p:cNvSpPr>
            <a:spLocks noGrp="1" noChangeArrowheads="1"/>
          </p:cNvSpPr>
          <p:nvPr>
            <p:ph idx="1"/>
          </p:nvPr>
        </p:nvSpPr>
        <p:spPr>
          <a:xfrm>
            <a:off x="228600" y="1073443"/>
            <a:ext cx="8915399" cy="4946357"/>
          </a:xfrm>
        </p:spPr>
        <p:txBody>
          <a:bodyPr/>
          <a:lstStyle/>
          <a:p>
            <a:pPr marL="0" indent="0">
              <a:buNone/>
            </a:pPr>
            <a:r>
              <a:rPr lang="fr-FR" sz="2800" dirty="0"/>
              <a:t>Les candidats ont à</a:t>
            </a:r>
          </a:p>
          <a:p>
            <a:pPr lvl="1"/>
            <a:r>
              <a:rPr lang="fr-FR" dirty="0"/>
              <a:t>Remplir les mots manquants (test à trous ouvert)</a:t>
            </a:r>
          </a:p>
          <a:p>
            <a:pPr lvl="1"/>
            <a:r>
              <a:rPr lang="fr-FR" dirty="0"/>
              <a:t>Choisir parmi un ensemble d’options (choix multiple ou banque d’options)</a:t>
            </a:r>
          </a:p>
          <a:p>
            <a:pPr marL="457200" lvl="1" indent="0">
              <a:buNone/>
            </a:pPr>
            <a:endParaRPr lang="fr-FR" dirty="0"/>
          </a:p>
          <a:p>
            <a:pPr marL="457200" lvl="1" indent="0">
              <a:buNone/>
            </a:pPr>
            <a:r>
              <a:rPr lang="fr-FR" dirty="0"/>
              <a:t>Évaluer un test à trous ouvert suppose</a:t>
            </a:r>
          </a:p>
          <a:p>
            <a:pPr lvl="1"/>
            <a:r>
              <a:rPr lang="fr-FR" dirty="0"/>
              <a:t>Le mot exact (seule mot efface du texte original sera considéré comme une réponse correcte)</a:t>
            </a:r>
          </a:p>
          <a:p>
            <a:pPr lvl="1"/>
            <a:r>
              <a:rPr lang="fr-FR" dirty="0"/>
              <a:t>Le mot acceptable (une liste des réponses acceptables est donnée aux correcteurs</a:t>
            </a:r>
          </a:p>
          <a:p>
            <a:pPr marL="0" indent="0">
              <a:buNone/>
            </a:pPr>
            <a:endParaRPr lang="en-GB" sz="2400" noProof="0" dirty="0"/>
          </a:p>
        </p:txBody>
      </p:sp>
    </p:spTree>
    <p:extLst>
      <p:ext uri="{BB962C8B-B14F-4D97-AF65-F5344CB8AC3E}">
        <p14:creationId xmlns:p14="http://schemas.microsoft.com/office/powerpoint/2010/main" val="537803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23528" y="1700808"/>
            <a:ext cx="8424936" cy="156966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lvl1pPr algn="ctr" eaLnBrk="0" hangingPunct="0">
              <a:spcBef>
                <a:spcPct val="0"/>
              </a:spcBef>
              <a:defRPr sz="2400">
                <a:solidFill>
                  <a:schemeClr val="tx1"/>
                </a:solidFill>
                <a:latin typeface="Times" pitchFamily="18" charset="0"/>
              </a:defRPr>
            </a:lvl1pPr>
            <a:lvl2pPr marL="742950" indent="-285750" algn="ctr" eaLnBrk="0" hangingPunct="0">
              <a:spcBef>
                <a:spcPct val="0"/>
              </a:spcBef>
              <a:defRPr sz="2400">
                <a:solidFill>
                  <a:schemeClr val="tx1"/>
                </a:solidFill>
                <a:latin typeface="Times" pitchFamily="18" charset="0"/>
              </a:defRPr>
            </a:lvl2pPr>
            <a:lvl3pPr marL="1143000" indent="-228600" algn="ctr" eaLnBrk="0" hangingPunct="0">
              <a:spcBef>
                <a:spcPct val="0"/>
              </a:spcBef>
              <a:defRPr sz="2400">
                <a:solidFill>
                  <a:schemeClr val="tx1"/>
                </a:solidFill>
                <a:latin typeface="Times" pitchFamily="18" charset="0"/>
              </a:defRPr>
            </a:lvl3pPr>
            <a:lvl4pPr marL="1600200" indent="-228600" algn="ctr" eaLnBrk="0" hangingPunct="0">
              <a:spcBef>
                <a:spcPct val="0"/>
              </a:spcBef>
              <a:defRPr sz="2400">
                <a:solidFill>
                  <a:schemeClr val="tx1"/>
                </a:solidFill>
                <a:latin typeface="Times" pitchFamily="18" charset="0"/>
              </a:defRPr>
            </a:lvl4pPr>
            <a:lvl5pPr marL="2057400" indent="-228600" algn="ctr" eaLnBrk="0" hangingPunct="0">
              <a:spcBef>
                <a:spcPct val="0"/>
              </a:spcBef>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defRPr/>
            </a:pPr>
            <a:r>
              <a:rPr lang="de-DE" sz="4000" b="1" dirty="0">
                <a:latin typeface="Arial Narrow Bold" charset="0"/>
              </a:rPr>
              <a:t> </a:t>
            </a:r>
          </a:p>
          <a:p>
            <a:pPr>
              <a:buFontTx/>
              <a:buNone/>
              <a:defRPr/>
            </a:pPr>
            <a:endParaRPr lang="de-DE" sz="2800" dirty="0">
              <a:latin typeface="Arial Narrow Bold" charset="0"/>
            </a:endParaRPr>
          </a:p>
          <a:p>
            <a:pPr>
              <a:buFontTx/>
              <a:buNone/>
              <a:defRPr/>
            </a:pPr>
            <a:endParaRPr lang="en-GB" sz="2800" dirty="0">
              <a:latin typeface="Arial Narrow Bold" charset="0"/>
            </a:endParaRPr>
          </a:p>
        </p:txBody>
      </p:sp>
      <p:sp>
        <p:nvSpPr>
          <p:cNvPr id="4" name="Content Placeholder 3"/>
          <p:cNvSpPr>
            <a:spLocks noGrp="1"/>
          </p:cNvSpPr>
          <p:nvPr>
            <p:ph idx="1"/>
          </p:nvPr>
        </p:nvSpPr>
        <p:spPr>
          <a:xfrm>
            <a:off x="333624" y="1700808"/>
            <a:ext cx="8291264" cy="4104457"/>
          </a:xfrm>
        </p:spPr>
        <p:txBody>
          <a:bodyPr/>
          <a:lstStyle/>
          <a:p>
            <a:pPr marL="0" indent="0">
              <a:buNone/>
            </a:pPr>
            <a:endParaRPr lang="fr-FR" dirty="0"/>
          </a:p>
          <a:p>
            <a:pPr marL="0" indent="0" algn="ctr">
              <a:buNone/>
            </a:pPr>
            <a:r>
              <a:rPr lang="fr-FR" sz="3600" b="1" dirty="0"/>
              <a:t>Tester les compétences de production</a:t>
            </a:r>
          </a:p>
          <a:p>
            <a:pPr marL="0" indent="0" algn="ctr">
              <a:buNone/>
            </a:pPr>
            <a:r>
              <a:rPr lang="fr-FR" sz="3600" b="1" dirty="0" err="1">
                <a:solidFill>
                  <a:srgbClr val="00B050"/>
                </a:solidFill>
              </a:rPr>
              <a:t>Testing</a:t>
            </a:r>
            <a:r>
              <a:rPr lang="fr-FR" sz="3600" b="1" dirty="0">
                <a:solidFill>
                  <a:srgbClr val="00B050"/>
                </a:solidFill>
              </a:rPr>
              <a:t> productive </a:t>
            </a:r>
            <a:r>
              <a:rPr lang="fr-FR" sz="3600" b="1" dirty="0" err="1">
                <a:solidFill>
                  <a:srgbClr val="00B050"/>
                </a:solidFill>
              </a:rPr>
              <a:t>skills</a:t>
            </a:r>
            <a:endParaRPr lang="fr-FR" sz="3600" b="1" dirty="0">
              <a:solidFill>
                <a:srgbClr val="00B050"/>
              </a:solidFill>
            </a:endParaRPr>
          </a:p>
          <a:p>
            <a:pPr marL="0" indent="0">
              <a:buNone/>
            </a:pPr>
            <a:endParaRPr lang="fr-FR" b="1" dirty="0"/>
          </a:p>
          <a:p>
            <a:pPr marL="0" indent="0">
              <a:buNone/>
            </a:pPr>
            <a:endParaRPr lang="en-GB" noProof="0" dirty="0"/>
          </a:p>
        </p:txBody>
      </p:sp>
    </p:spTree>
    <p:extLst>
      <p:ext uri="{BB962C8B-B14F-4D97-AF65-F5344CB8AC3E}">
        <p14:creationId xmlns:p14="http://schemas.microsoft.com/office/powerpoint/2010/main" val="1020594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Ecrire dans le CECR</a:t>
            </a:r>
          </a:p>
        </p:txBody>
      </p:sp>
      <p:sp>
        <p:nvSpPr>
          <p:cNvPr id="3" name="Espace réservé du contenu 2"/>
          <p:cNvSpPr>
            <a:spLocks noGrp="1"/>
          </p:cNvSpPr>
          <p:nvPr>
            <p:ph idx="1"/>
          </p:nvPr>
        </p:nvSpPr>
        <p:spPr/>
        <p:txBody>
          <a:bodyPr/>
          <a:lstStyle/>
          <a:p>
            <a:r>
              <a:rPr lang="fr-FR" sz="2400" dirty="0"/>
              <a:t>Actions réalisées par des personnes</a:t>
            </a:r>
          </a:p>
          <a:p>
            <a:r>
              <a:rPr lang="fr-FR" sz="2400" dirty="0"/>
              <a:t>Échelles illustratives pour</a:t>
            </a:r>
          </a:p>
          <a:p>
            <a:pPr lvl="2"/>
            <a:r>
              <a:rPr lang="fr-FR" sz="2000" dirty="0"/>
              <a:t>La production écrite</a:t>
            </a:r>
          </a:p>
          <a:p>
            <a:pPr lvl="2"/>
            <a:r>
              <a:rPr lang="fr-FR" sz="2000" dirty="0"/>
              <a:t>L’interaction écrite</a:t>
            </a:r>
          </a:p>
          <a:p>
            <a:r>
              <a:rPr lang="fr-FR" sz="2400" dirty="0"/>
              <a:t>Différents contextes </a:t>
            </a:r>
          </a:p>
          <a:p>
            <a:pPr lvl="2"/>
            <a:r>
              <a:rPr lang="fr-FR" sz="2000" dirty="0"/>
              <a:t>CECR Tableau 5, Catégories descriptives</a:t>
            </a:r>
          </a:p>
          <a:p>
            <a:r>
              <a:rPr lang="fr-FR" sz="2400" dirty="0"/>
              <a:t>Compétence de communication</a:t>
            </a:r>
          </a:p>
          <a:p>
            <a:pPr lvl="2"/>
            <a:r>
              <a:rPr lang="fr-FR" sz="2000" dirty="0"/>
              <a:t>Compétence linguistique</a:t>
            </a:r>
          </a:p>
          <a:p>
            <a:pPr lvl="2"/>
            <a:r>
              <a:rPr lang="fr-FR" sz="2000" dirty="0"/>
              <a:t>Compétence sociolinguistique</a:t>
            </a:r>
          </a:p>
          <a:p>
            <a:pPr lvl="2"/>
            <a:r>
              <a:rPr lang="fr-FR" sz="2000" dirty="0"/>
              <a:t>Compétence pragmatique</a:t>
            </a:r>
          </a:p>
          <a:p>
            <a:endParaRPr lang="fr-FR" dirty="0"/>
          </a:p>
        </p:txBody>
      </p:sp>
    </p:spTree>
    <p:extLst>
      <p:ext uri="{BB962C8B-B14F-4D97-AF65-F5344CB8AC3E}">
        <p14:creationId xmlns:p14="http://schemas.microsoft.com/office/powerpoint/2010/main" val="1778861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42141408"/>
              </p:ext>
            </p:extLst>
          </p:nvPr>
        </p:nvGraphicFramePr>
        <p:xfrm>
          <a:off x="395288" y="990600"/>
          <a:ext cx="8291512" cy="4886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1826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541322536"/>
              </p:ext>
            </p:extLst>
          </p:nvPr>
        </p:nvGraphicFramePr>
        <p:xfrm>
          <a:off x="395288" y="990600"/>
          <a:ext cx="8291512" cy="4886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19371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258404357"/>
              </p:ext>
            </p:extLst>
          </p:nvPr>
        </p:nvGraphicFramePr>
        <p:xfrm>
          <a:off x="395288" y="990600"/>
          <a:ext cx="8291512" cy="4886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6503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288" y="685801"/>
            <a:ext cx="8291512" cy="1015008"/>
          </a:xfrm>
        </p:spPr>
        <p:txBody>
          <a:bodyPr/>
          <a:lstStyle/>
          <a:p>
            <a:r>
              <a:rPr lang="fr-FR" sz="3600" b="1" dirty="0"/>
              <a:t>Le p</a:t>
            </a:r>
            <a:r>
              <a:rPr lang="fr-FR" sz="3600" b="1" noProof="0" dirty="0" err="1"/>
              <a:t>rocessus</a:t>
            </a:r>
            <a:r>
              <a:rPr lang="fr-FR" sz="3600" b="1" noProof="0" dirty="0"/>
              <a:t> d’écriture </a:t>
            </a:r>
            <a:br>
              <a:rPr lang="fr-FR" sz="3600" b="1" noProof="0" dirty="0"/>
            </a:br>
            <a:r>
              <a:rPr lang="fr-FR" sz="3600" b="1" noProof="0" dirty="0"/>
              <a:t>the </a:t>
            </a:r>
            <a:r>
              <a:rPr lang="fr-FR" sz="3600" b="1" noProof="0" dirty="0" err="1"/>
              <a:t>writing</a:t>
            </a:r>
            <a:r>
              <a:rPr lang="fr-FR" sz="3600" b="1" noProof="0" dirty="0"/>
              <a:t> </a:t>
            </a:r>
            <a:r>
              <a:rPr lang="fr-FR" sz="3600" b="1" noProof="0" dirty="0" err="1"/>
              <a:t>process</a:t>
            </a:r>
            <a:r>
              <a:rPr lang="fr-FR" sz="3600" b="1" noProof="0" dirty="0"/>
              <a:t> </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745343521"/>
              </p:ext>
            </p:extLst>
          </p:nvPr>
        </p:nvGraphicFramePr>
        <p:xfrm>
          <a:off x="395288" y="1773238"/>
          <a:ext cx="8291512" cy="4103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5425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315289024"/>
              </p:ext>
            </p:extLst>
          </p:nvPr>
        </p:nvGraphicFramePr>
        <p:xfrm>
          <a:off x="395288" y="838200"/>
          <a:ext cx="8291512"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9013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907168533"/>
              </p:ext>
            </p:extLst>
          </p:nvPr>
        </p:nvGraphicFramePr>
        <p:xfrm>
          <a:off x="395288" y="838200"/>
          <a:ext cx="8291512"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33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043608" y="762000"/>
            <a:ext cx="6852249" cy="1143000"/>
          </a:xfrm>
        </p:spPr>
        <p:txBody>
          <a:bodyPr/>
          <a:lstStyle/>
          <a:p>
            <a:pPr eaLnBrk="1" hangingPunct="1"/>
            <a:r>
              <a:rPr lang="fr-FR" sz="3200" b="1" dirty="0"/>
              <a:t>Qu’est-ce que la fiabilité? </a:t>
            </a:r>
            <a:r>
              <a:rPr lang="el-GR" sz="3200" b="1" dirty="0"/>
              <a:t>Αξιοπιστία</a:t>
            </a:r>
            <a:r>
              <a:rPr lang="en-US" sz="3200" b="1" dirty="0"/>
              <a:t> -</a:t>
            </a:r>
            <a:r>
              <a:rPr lang="en-US" sz="3200" b="1" dirty="0">
                <a:solidFill>
                  <a:srgbClr val="00B050"/>
                </a:solidFill>
              </a:rPr>
              <a:t>reliability</a:t>
            </a:r>
            <a:endParaRPr lang="fr-FR" sz="4000" b="1" dirty="0">
              <a:solidFill>
                <a:srgbClr val="00B050"/>
              </a:solidFill>
            </a:endParaRPr>
          </a:p>
        </p:txBody>
      </p:sp>
      <p:sp>
        <p:nvSpPr>
          <p:cNvPr id="4099" name="Rectangle 3"/>
          <p:cNvSpPr>
            <a:spLocks noGrp="1" noChangeArrowheads="1"/>
          </p:cNvSpPr>
          <p:nvPr>
            <p:ph type="body" idx="1"/>
          </p:nvPr>
        </p:nvSpPr>
        <p:spPr>
          <a:xfrm>
            <a:off x="1043608" y="2204864"/>
            <a:ext cx="7772400" cy="3505200"/>
          </a:xfrm>
        </p:spPr>
        <p:txBody>
          <a:bodyPr/>
          <a:lstStyle/>
          <a:p>
            <a:r>
              <a:rPr lang="fr-FR" sz="2400" dirty="0"/>
              <a:t>En évaluation, la fiabilité est synonyme de cohérence: un test qui a des résultats fiables produit les mêmes résultats ou des résultats similaires lors de différentes sessions. Cela signifie qu’un test classera un groupe de candidats de pratiquement la même façon. </a:t>
            </a:r>
          </a:p>
          <a:p>
            <a:r>
              <a:rPr lang="fr-FR" sz="2400" dirty="0"/>
              <a:t>Une grande fiabilité n’implique pas nécessairement que le test soit bon ou que l’interprétation des résultats soit valide. Un mauvais test peut produire des scores extrêmement fiables.</a:t>
            </a:r>
          </a:p>
        </p:txBody>
      </p:sp>
    </p:spTree>
    <p:extLst>
      <p:ext uri="{BB962C8B-B14F-4D97-AF65-F5344CB8AC3E}">
        <p14:creationId xmlns:p14="http://schemas.microsoft.com/office/powerpoint/2010/main" val="4057262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94602682"/>
              </p:ext>
            </p:extLst>
          </p:nvPr>
        </p:nvGraphicFramePr>
        <p:xfrm>
          <a:off x="395288" y="838200"/>
          <a:ext cx="8291512"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7742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387592995"/>
              </p:ext>
            </p:extLst>
          </p:nvPr>
        </p:nvGraphicFramePr>
        <p:xfrm>
          <a:off x="395288" y="838200"/>
          <a:ext cx="8291512"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25032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sz="3600" b="1" noProof="0" dirty="0"/>
              <a:t>Caractéristiques des tâches  </a:t>
            </a:r>
          </a:p>
        </p:txBody>
      </p:sp>
      <p:sp>
        <p:nvSpPr>
          <p:cNvPr id="3" name="Zástupný symbol obsahu 2"/>
          <p:cNvSpPr>
            <a:spLocks noGrp="1"/>
          </p:cNvSpPr>
          <p:nvPr>
            <p:ph idx="1"/>
          </p:nvPr>
        </p:nvSpPr>
        <p:spPr>
          <a:xfrm>
            <a:off x="381000" y="2057400"/>
            <a:ext cx="8291264" cy="4104457"/>
          </a:xfrm>
        </p:spPr>
        <p:txBody>
          <a:bodyPr/>
          <a:lstStyle/>
          <a:p>
            <a:r>
              <a:rPr lang="fr-FR" altLang="sk-SK" sz="2400" dirty="0"/>
              <a:t>Le </a:t>
            </a:r>
            <a:r>
              <a:rPr lang="fr-FR" altLang="sk-SK" sz="2400" noProof="0" dirty="0"/>
              <a:t>stimulus doit être aussi court et clair que possible.</a:t>
            </a:r>
          </a:p>
          <a:p>
            <a:r>
              <a:rPr lang="fr-FR" altLang="sk-SK" sz="2400" noProof="0" dirty="0"/>
              <a:t>Il doit donner un cadre adéquat pour l’écriture de l’étudiant.                        </a:t>
            </a:r>
          </a:p>
          <a:p>
            <a:r>
              <a:rPr lang="fr-FR" altLang="sk-SK" sz="2400" dirty="0"/>
              <a:t>Les images ou autres documents visuels peuvent être utilisés comme stimulus (mais alors, ils peuvent créer des difficultés d’interprétation</a:t>
            </a:r>
            <a:r>
              <a:rPr lang="fr-FR" altLang="sk-SK" sz="2400" noProof="0" dirty="0"/>
              <a:t> </a:t>
            </a:r>
          </a:p>
          <a:p>
            <a:r>
              <a:rPr lang="fr-FR" altLang="sk-SK" sz="2400" noProof="0" dirty="0"/>
              <a:t>Les candidats doivent savoir à qui ils écrivent  et comment cette information influence ce qu’ils écrivent.    </a:t>
            </a:r>
            <a:endParaRPr lang="en-GB" altLang="sk-SK" sz="2400" noProof="0" dirty="0"/>
          </a:p>
          <a:p>
            <a:pPr marL="0" indent="0">
              <a:buNone/>
            </a:pPr>
            <a:endParaRPr lang="en-GB" sz="2400" noProof="0" dirty="0"/>
          </a:p>
        </p:txBody>
      </p:sp>
    </p:spTree>
    <p:extLst>
      <p:ext uri="{BB962C8B-B14F-4D97-AF65-F5344CB8AC3E}">
        <p14:creationId xmlns:p14="http://schemas.microsoft.com/office/powerpoint/2010/main" val="2299937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sz="3600" b="1" dirty="0" err="1"/>
              <a:t>Macrofonctions</a:t>
            </a:r>
            <a:r>
              <a:rPr lang="fr-FR" sz="3600" b="1" dirty="0"/>
              <a:t> et </a:t>
            </a:r>
            <a:r>
              <a:rPr lang="fr-FR" sz="3600" b="1" dirty="0" err="1"/>
              <a:t>microfonctions</a:t>
            </a:r>
            <a:endParaRPr lang="fr-FR" sz="3600" b="1" dirty="0"/>
          </a:p>
        </p:txBody>
      </p:sp>
      <p:sp>
        <p:nvSpPr>
          <p:cNvPr id="3" name="Zástupný symbol obsahu 2"/>
          <p:cNvSpPr>
            <a:spLocks noGrp="1"/>
          </p:cNvSpPr>
          <p:nvPr>
            <p:ph idx="1"/>
          </p:nvPr>
        </p:nvSpPr>
        <p:spPr/>
        <p:txBody>
          <a:bodyPr/>
          <a:lstStyle/>
          <a:p>
            <a:r>
              <a:rPr lang="fr-FR" sz="2400" dirty="0"/>
              <a:t>La</a:t>
            </a:r>
            <a:r>
              <a:rPr lang="fr-FR" sz="2400" noProof="0" dirty="0"/>
              <a:t> production </a:t>
            </a:r>
            <a:r>
              <a:rPr lang="fr-FR" sz="2400" dirty="0"/>
              <a:t>de</a:t>
            </a:r>
            <a:r>
              <a:rPr lang="fr-FR" sz="2400" noProof="0" dirty="0"/>
              <a:t> différents types de texte (macro fonctions</a:t>
            </a:r>
            <a:r>
              <a:rPr lang="fr-FR" sz="2400" dirty="0"/>
              <a:t>):</a:t>
            </a:r>
            <a:endParaRPr lang="fr-FR" sz="2400" noProof="0" dirty="0"/>
          </a:p>
          <a:p>
            <a:pPr lvl="1"/>
            <a:r>
              <a:rPr lang="fr-FR" sz="2000" noProof="0" dirty="0"/>
              <a:t>Description</a:t>
            </a:r>
          </a:p>
          <a:p>
            <a:pPr lvl="1"/>
            <a:r>
              <a:rPr lang="fr-FR" sz="2000" noProof="0" dirty="0"/>
              <a:t>Narration</a:t>
            </a:r>
          </a:p>
          <a:p>
            <a:pPr lvl="1"/>
            <a:r>
              <a:rPr lang="fr-FR" sz="2000" noProof="0" dirty="0"/>
              <a:t>Argumentation, etc. </a:t>
            </a:r>
          </a:p>
          <a:p>
            <a:r>
              <a:rPr lang="fr-FR" sz="2400" dirty="0"/>
              <a:t>La </a:t>
            </a:r>
            <a:r>
              <a:rPr lang="fr-FR" sz="2400" noProof="0" dirty="0"/>
              <a:t>production de textes dans différents contextes (micro fonctions)</a:t>
            </a:r>
          </a:p>
          <a:p>
            <a:pPr lvl="1"/>
            <a:r>
              <a:rPr lang="fr-FR" sz="2000" dirty="0"/>
              <a:t>Plaintes</a:t>
            </a:r>
            <a:endParaRPr lang="fr-FR" sz="2000" noProof="0" dirty="0"/>
          </a:p>
          <a:p>
            <a:pPr lvl="1"/>
            <a:r>
              <a:rPr lang="fr-FR" sz="2000" noProof="0" dirty="0"/>
              <a:t>Demandes   </a:t>
            </a:r>
          </a:p>
          <a:p>
            <a:pPr lvl="1"/>
            <a:r>
              <a:rPr lang="fr-FR" sz="2000" noProof="0" dirty="0"/>
              <a:t>Invitations</a:t>
            </a:r>
          </a:p>
          <a:p>
            <a:pPr lvl="1"/>
            <a:r>
              <a:rPr lang="fr-FR" sz="2000" noProof="0" dirty="0"/>
              <a:t>Rapports</a:t>
            </a:r>
          </a:p>
        </p:txBody>
      </p:sp>
    </p:spTree>
    <p:extLst>
      <p:ext uri="{BB962C8B-B14F-4D97-AF65-F5344CB8AC3E}">
        <p14:creationId xmlns:p14="http://schemas.microsoft.com/office/powerpoint/2010/main" val="14488929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533400"/>
            <a:ext cx="8291512" cy="792087"/>
          </a:xfrm>
        </p:spPr>
        <p:txBody>
          <a:bodyPr/>
          <a:lstStyle/>
          <a:p>
            <a:r>
              <a:rPr lang="fr-FR" sz="3600" b="1" noProof="0" dirty="0"/>
              <a:t>Checklist </a:t>
            </a:r>
            <a:r>
              <a:rPr lang="fr-FR" sz="3600" b="1" dirty="0"/>
              <a:t>pour les tâches d’écriture</a:t>
            </a:r>
            <a:endParaRPr lang="fr-FR" sz="3600" noProof="0" dirty="0"/>
          </a:p>
        </p:txBody>
      </p:sp>
      <p:sp>
        <p:nvSpPr>
          <p:cNvPr id="3" name="Zástupný symbol obsahu 2"/>
          <p:cNvSpPr>
            <a:spLocks noGrp="1"/>
          </p:cNvSpPr>
          <p:nvPr>
            <p:ph idx="1"/>
          </p:nvPr>
        </p:nvSpPr>
        <p:spPr>
          <a:xfrm>
            <a:off x="381000" y="1371600"/>
            <a:ext cx="8291264" cy="4104457"/>
          </a:xfrm>
        </p:spPr>
        <p:txBody>
          <a:bodyPr/>
          <a:lstStyle/>
          <a:p>
            <a:pPr marL="457200" indent="-457200">
              <a:buAutoNum type="arabicPeriod"/>
            </a:pPr>
            <a:r>
              <a:rPr lang="fr-FR" sz="2400" noProof="0" dirty="0"/>
              <a:t>le thème du texte à produire est-il accessible pour l’objectif des candidats et est-ce que le contexte est réaliste?</a:t>
            </a:r>
          </a:p>
          <a:p>
            <a:pPr marL="457200" indent="-457200">
              <a:buAutoNum type="arabicPeriod"/>
            </a:pPr>
            <a:r>
              <a:rPr lang="fr-FR" sz="2400" dirty="0"/>
              <a:t>le langage dans les rubriques est-il accessible aux candidats pour le niveau de l'objectif?               </a:t>
            </a:r>
            <a:r>
              <a:rPr lang="fr-FR" sz="2400" noProof="0" dirty="0"/>
              <a:t>I</a:t>
            </a:r>
          </a:p>
          <a:p>
            <a:pPr marL="457200" indent="-457200">
              <a:buAutoNum type="arabicPeriod"/>
            </a:pPr>
            <a:r>
              <a:rPr lang="fr-FR" sz="2400" dirty="0"/>
              <a:t>la tâche donne-t-elle aux candidats la possibilité de montrer leur niveau?</a:t>
            </a:r>
          </a:p>
          <a:p>
            <a:pPr marL="457200" indent="-457200">
              <a:buAutoNum type="arabicPeriod"/>
            </a:pPr>
            <a:r>
              <a:rPr lang="fr-FR" sz="2400" noProof="0" dirty="0"/>
              <a:t>chaque tâche précise-t-elle le nombre de mots. Y </a:t>
            </a:r>
            <a:r>
              <a:rPr lang="fr-FR" sz="2400" noProof="0" dirty="0" err="1"/>
              <a:t>a-t-il</a:t>
            </a:r>
            <a:r>
              <a:rPr lang="fr-FR" sz="2400" noProof="0" dirty="0"/>
              <a:t>  un nombre de mots précisé?</a:t>
            </a:r>
          </a:p>
          <a:p>
            <a:pPr marL="0" indent="0">
              <a:buNone/>
            </a:pPr>
            <a:r>
              <a:rPr lang="fr-FR" sz="2400" noProof="0" dirty="0"/>
              <a:t>6.   Est-ce qu’il y a un schéma de notation fournir? </a:t>
            </a:r>
          </a:p>
          <a:p>
            <a:pPr marL="0" indent="0">
              <a:buNone/>
            </a:pPr>
            <a:r>
              <a:rPr lang="fr-FR" sz="2400" noProof="0" dirty="0"/>
              <a:t>7.   Est-ce qu’il y a un exemple de réponse fournir pour chaque 	tâche?          </a:t>
            </a:r>
            <a:endParaRPr lang="fr-FR" noProof="0" dirty="0"/>
          </a:p>
        </p:txBody>
      </p:sp>
    </p:spTree>
    <p:extLst>
      <p:ext uri="{BB962C8B-B14F-4D97-AF65-F5344CB8AC3E}">
        <p14:creationId xmlns:p14="http://schemas.microsoft.com/office/powerpoint/2010/main" val="1633976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91512" cy="792087"/>
          </a:xfrm>
        </p:spPr>
        <p:txBody>
          <a:bodyPr/>
          <a:lstStyle/>
          <a:p>
            <a:r>
              <a:rPr lang="fr-FR" sz="3600" b="1" dirty="0"/>
              <a:t>Parler</a:t>
            </a:r>
            <a:r>
              <a:rPr lang="fr-FR" sz="3600" b="1" noProof="0" dirty="0"/>
              <a:t> dans le CECR</a:t>
            </a:r>
          </a:p>
        </p:txBody>
      </p:sp>
      <p:sp>
        <p:nvSpPr>
          <p:cNvPr id="3" name="Tijdelijke aanduiding voor inhoud 2"/>
          <p:cNvSpPr>
            <a:spLocks noGrp="1"/>
          </p:cNvSpPr>
          <p:nvPr>
            <p:ph idx="1"/>
          </p:nvPr>
        </p:nvSpPr>
        <p:spPr>
          <a:xfrm>
            <a:off x="1066800" y="1371600"/>
            <a:ext cx="8291264" cy="4104457"/>
          </a:xfrm>
        </p:spPr>
        <p:txBody>
          <a:bodyPr/>
          <a:lstStyle/>
          <a:p>
            <a:r>
              <a:rPr lang="fr-FR" sz="2400" noProof="0" dirty="0"/>
              <a:t>Actions </a:t>
            </a:r>
            <a:r>
              <a:rPr lang="fr-FR" sz="2400" dirty="0"/>
              <a:t>réalisées par des personnes</a:t>
            </a:r>
            <a:endParaRPr lang="fr-FR" sz="2400" noProof="0" dirty="0"/>
          </a:p>
          <a:p>
            <a:r>
              <a:rPr lang="fr-FR" sz="2400" noProof="0" dirty="0"/>
              <a:t>Échelles illustratives pour</a:t>
            </a:r>
          </a:p>
          <a:p>
            <a:pPr lvl="2"/>
            <a:r>
              <a:rPr lang="fr-FR" sz="2000" dirty="0"/>
              <a:t>La </a:t>
            </a:r>
            <a:r>
              <a:rPr lang="fr-FR" sz="2000" noProof="0" dirty="0"/>
              <a:t>production </a:t>
            </a:r>
            <a:r>
              <a:rPr lang="fr-FR" sz="2000" dirty="0"/>
              <a:t>orale</a:t>
            </a:r>
            <a:endParaRPr lang="fr-FR" sz="2000" noProof="0" dirty="0"/>
          </a:p>
          <a:p>
            <a:pPr lvl="2"/>
            <a:r>
              <a:rPr lang="fr-FR" sz="2000" dirty="0"/>
              <a:t>L’</a:t>
            </a:r>
            <a:r>
              <a:rPr lang="fr-FR" sz="2000" noProof="0" dirty="0"/>
              <a:t>interaction </a:t>
            </a:r>
            <a:r>
              <a:rPr lang="fr-FR" sz="2000" dirty="0"/>
              <a:t>orale</a:t>
            </a:r>
            <a:endParaRPr lang="fr-FR" sz="2000" noProof="0" dirty="0"/>
          </a:p>
          <a:p>
            <a:r>
              <a:rPr lang="fr-FR" sz="2400" dirty="0"/>
              <a:t>Différents contextes </a:t>
            </a:r>
            <a:endParaRPr lang="fr-FR" sz="2400" noProof="0" dirty="0"/>
          </a:p>
          <a:p>
            <a:pPr lvl="2"/>
            <a:r>
              <a:rPr lang="fr-FR" sz="2000" noProof="0" dirty="0"/>
              <a:t>CECR Tableau 5, </a:t>
            </a:r>
            <a:r>
              <a:rPr lang="fr-FR" sz="2000" dirty="0"/>
              <a:t>Catégories descriptives</a:t>
            </a:r>
            <a:endParaRPr lang="fr-FR" sz="2000" noProof="0" dirty="0"/>
          </a:p>
          <a:p>
            <a:r>
              <a:rPr lang="fr-FR" sz="2400" noProof="0" dirty="0"/>
              <a:t>Compétences de communication</a:t>
            </a:r>
          </a:p>
          <a:p>
            <a:pPr lvl="2"/>
            <a:r>
              <a:rPr lang="fr-FR" sz="2000" noProof="0" dirty="0"/>
              <a:t>Compétence linguistique</a:t>
            </a:r>
          </a:p>
          <a:p>
            <a:pPr lvl="2"/>
            <a:r>
              <a:rPr lang="fr-FR" sz="2000" noProof="0" dirty="0"/>
              <a:t>Compétence sociolinguistique</a:t>
            </a:r>
            <a:endParaRPr lang="fr-FR" sz="2000" dirty="0"/>
          </a:p>
          <a:p>
            <a:pPr lvl="2"/>
            <a:r>
              <a:rPr lang="fr-FR" sz="2000" noProof="0" dirty="0"/>
              <a:t>Compétence </a:t>
            </a:r>
            <a:r>
              <a:rPr lang="fr-FR" sz="2000" dirty="0"/>
              <a:t>pragmatique</a:t>
            </a:r>
            <a:endParaRPr lang="fr-FR" sz="2000" noProof="0" dirty="0"/>
          </a:p>
          <a:p>
            <a:pPr lvl="2"/>
            <a:endParaRPr lang="en-GB" sz="1600" noProof="0" dirty="0"/>
          </a:p>
          <a:p>
            <a:pPr lvl="2"/>
            <a:endParaRPr lang="en-GB" sz="1600" noProof="0" dirty="0"/>
          </a:p>
          <a:p>
            <a:pPr lvl="2"/>
            <a:endParaRPr lang="en-GB" sz="1600" noProof="0" dirty="0"/>
          </a:p>
          <a:p>
            <a:endParaRPr lang="en-GB" sz="2400" noProof="0" dirty="0"/>
          </a:p>
          <a:p>
            <a:pPr marL="457200" lvl="1" indent="0">
              <a:buNone/>
            </a:pPr>
            <a:endParaRPr lang="en-GB" sz="2000" noProof="0" dirty="0"/>
          </a:p>
          <a:p>
            <a:pPr marL="57150" indent="0">
              <a:buNone/>
            </a:pPr>
            <a:endParaRPr lang="en-GB" sz="2400" noProof="0" dirty="0"/>
          </a:p>
          <a:p>
            <a:endParaRPr lang="en-GB" noProof="0" dirty="0"/>
          </a:p>
        </p:txBody>
      </p:sp>
    </p:spTree>
    <p:extLst>
      <p:ext uri="{BB962C8B-B14F-4D97-AF65-F5344CB8AC3E}">
        <p14:creationId xmlns:p14="http://schemas.microsoft.com/office/powerpoint/2010/main" val="4141873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sz="3600" b="1" noProof="0" dirty="0"/>
              <a:t>Caractéristiques des tâches  </a:t>
            </a:r>
          </a:p>
        </p:txBody>
      </p:sp>
      <p:sp>
        <p:nvSpPr>
          <p:cNvPr id="3" name="Zástupný symbol obsahu 2"/>
          <p:cNvSpPr>
            <a:spLocks noGrp="1"/>
          </p:cNvSpPr>
          <p:nvPr>
            <p:ph idx="1"/>
          </p:nvPr>
        </p:nvSpPr>
        <p:spPr>
          <a:xfrm>
            <a:off x="381000" y="2057400"/>
            <a:ext cx="8291264" cy="4104457"/>
          </a:xfrm>
        </p:spPr>
        <p:txBody>
          <a:bodyPr/>
          <a:lstStyle/>
          <a:p>
            <a:r>
              <a:rPr lang="fr-FR" altLang="sk-SK" sz="2400" dirty="0"/>
              <a:t>Le </a:t>
            </a:r>
            <a:r>
              <a:rPr lang="fr-FR" altLang="sk-SK" sz="2400" noProof="0" dirty="0"/>
              <a:t>stimulus doit être aussi court et clair que possible.</a:t>
            </a:r>
          </a:p>
          <a:p>
            <a:r>
              <a:rPr lang="fr-FR" altLang="sk-SK" sz="2400" noProof="0" dirty="0"/>
              <a:t>Il doit donner un cadre adéquat pour la production orale de l’étudiant.                        </a:t>
            </a:r>
          </a:p>
          <a:p>
            <a:r>
              <a:rPr lang="fr-FR" altLang="sk-SK" sz="2400" dirty="0"/>
              <a:t>Les images ou autres documents visuels peuvent être utilisés comme stimulus (mais alors, ils peuvent créer des difficultés d’interprétation)</a:t>
            </a:r>
            <a:r>
              <a:rPr lang="fr-FR" altLang="sk-SK" sz="2400" noProof="0" dirty="0"/>
              <a:t> </a:t>
            </a:r>
          </a:p>
          <a:p>
            <a:r>
              <a:rPr lang="fr-FR" altLang="sk-SK" sz="2400" noProof="0" dirty="0"/>
              <a:t>Les candidats doivent savoir à qui ils </a:t>
            </a:r>
            <a:r>
              <a:rPr lang="fr-FR" altLang="sk-SK" sz="2400" dirty="0"/>
              <a:t>parlent</a:t>
            </a:r>
            <a:r>
              <a:rPr lang="fr-FR" altLang="sk-SK" sz="2400" noProof="0" dirty="0"/>
              <a:t>  et comment cette information influence ce qu’ils </a:t>
            </a:r>
            <a:r>
              <a:rPr lang="fr-FR" altLang="sk-SK" sz="2400" dirty="0"/>
              <a:t>dis</a:t>
            </a:r>
            <a:r>
              <a:rPr lang="fr-FR" altLang="sk-SK" sz="2400" noProof="0" dirty="0"/>
              <a:t>ent.    </a:t>
            </a:r>
            <a:endParaRPr lang="en-GB" altLang="sk-SK" sz="2400" noProof="0" dirty="0"/>
          </a:p>
          <a:p>
            <a:pPr marL="0" indent="0">
              <a:buNone/>
            </a:pPr>
            <a:endParaRPr lang="en-GB" sz="2400" noProof="0" dirty="0"/>
          </a:p>
        </p:txBody>
      </p:sp>
    </p:spTree>
    <p:extLst>
      <p:ext uri="{BB962C8B-B14F-4D97-AF65-F5344CB8AC3E}">
        <p14:creationId xmlns:p14="http://schemas.microsoft.com/office/powerpoint/2010/main" val="4218907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sz="3600" b="1" dirty="0"/>
              <a:t>Tâches du CECRF</a:t>
            </a:r>
          </a:p>
        </p:txBody>
      </p:sp>
      <p:sp>
        <p:nvSpPr>
          <p:cNvPr id="3" name="Zástupný symbol obsahu 2"/>
          <p:cNvSpPr>
            <a:spLocks noGrp="1"/>
          </p:cNvSpPr>
          <p:nvPr>
            <p:ph idx="1"/>
          </p:nvPr>
        </p:nvSpPr>
        <p:spPr/>
        <p:txBody>
          <a:bodyPr/>
          <a:lstStyle/>
          <a:p>
            <a:endParaRPr lang="en-GB" sz="2400" noProof="0" dirty="0">
              <a:solidFill>
                <a:srgbClr val="FFFF00"/>
              </a:solidFill>
            </a:endParaRPr>
          </a:p>
          <a:p>
            <a:r>
              <a:rPr lang="fr-FR" noProof="0" dirty="0"/>
              <a:t>Tâches orientées factuellement : </a:t>
            </a:r>
          </a:p>
          <a:p>
            <a:pPr marL="0" indent="0">
              <a:buNone/>
            </a:pPr>
            <a:r>
              <a:rPr lang="fr-FR" noProof="0" dirty="0"/>
              <a:t>description, narration, instructions, comparaison</a:t>
            </a:r>
          </a:p>
          <a:p>
            <a:pPr marL="0" indent="0">
              <a:buNone/>
            </a:pPr>
            <a:endParaRPr lang="fr-FR" noProof="0" dirty="0"/>
          </a:p>
          <a:p>
            <a:r>
              <a:rPr lang="fr-FR" dirty="0"/>
              <a:t>Tâches d’évaluation </a:t>
            </a:r>
            <a:r>
              <a:rPr lang="fr-FR" noProof="0" dirty="0"/>
              <a:t>: </a:t>
            </a:r>
          </a:p>
          <a:p>
            <a:pPr marL="0" indent="0">
              <a:buNone/>
            </a:pPr>
            <a:r>
              <a:rPr lang="fr-FR" noProof="0" dirty="0"/>
              <a:t>explication, justification, prédiction, décision</a:t>
            </a:r>
          </a:p>
        </p:txBody>
      </p:sp>
    </p:spTree>
    <p:extLst>
      <p:ext uri="{BB962C8B-B14F-4D97-AF65-F5344CB8AC3E}">
        <p14:creationId xmlns:p14="http://schemas.microsoft.com/office/powerpoint/2010/main" val="100667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533400"/>
            <a:ext cx="7315200" cy="792087"/>
          </a:xfrm>
        </p:spPr>
        <p:txBody>
          <a:bodyPr/>
          <a:lstStyle/>
          <a:p>
            <a:r>
              <a:rPr lang="fr-FR" sz="3600" b="1" dirty="0"/>
              <a:t>Jeux de rôles </a:t>
            </a:r>
          </a:p>
        </p:txBody>
      </p:sp>
      <p:sp>
        <p:nvSpPr>
          <p:cNvPr id="3" name="Zástupný symbol obsahu 2"/>
          <p:cNvSpPr>
            <a:spLocks noGrp="1"/>
          </p:cNvSpPr>
          <p:nvPr>
            <p:ph idx="1"/>
          </p:nvPr>
        </p:nvSpPr>
        <p:spPr>
          <a:xfrm>
            <a:off x="457200" y="1295400"/>
            <a:ext cx="8291264" cy="4104457"/>
          </a:xfrm>
        </p:spPr>
        <p:txBody>
          <a:bodyPr/>
          <a:lstStyle/>
          <a:p>
            <a:r>
              <a:rPr lang="fr-FR" sz="2400" dirty="0"/>
              <a:t>Ces tâches simulant la réalité sociale et les situations de service comme acheter quelque chose ou aller au restaurant , qui ont une structure  fortement prédictible. L’intention est de simuler la réalité.                  </a:t>
            </a:r>
            <a:endParaRPr lang="fr-FR" sz="2400" noProof="0" dirty="0"/>
          </a:p>
          <a:p>
            <a:r>
              <a:rPr lang="fr-FR" sz="2400" dirty="0"/>
              <a:t>Le rôle du candidat</a:t>
            </a:r>
            <a:r>
              <a:rPr lang="fr-FR" sz="2400" noProof="0" dirty="0"/>
              <a:t>:</a:t>
            </a:r>
          </a:p>
          <a:p>
            <a:pPr lvl="1" indent="-342900"/>
            <a:r>
              <a:rPr lang="fr-FR" sz="2000" noProof="0" dirty="0"/>
              <a:t>Vous êtes arrivé dans un hôtel pour vos vacances . Vous avez perdu votre valise. Vous pensez que quelqu’un l’a pris dans la mauvaise chambre par </a:t>
            </a:r>
            <a:r>
              <a:rPr lang="fr-FR" sz="2000" dirty="0"/>
              <a:t>erreur. Demandez au réceptionniste de vous aider. </a:t>
            </a:r>
            <a:r>
              <a:rPr lang="fr-FR" sz="2400" noProof="0" dirty="0"/>
              <a:t>Examinateur / Rôle de l’interlocuteur:</a:t>
            </a:r>
          </a:p>
          <a:p>
            <a:pPr lvl="1" indent="-342900"/>
            <a:r>
              <a:rPr lang="fr-FR" sz="2000" dirty="0"/>
              <a:t>Vous êtes un</a:t>
            </a:r>
            <a:r>
              <a:rPr lang="fr-FR" sz="2000" noProof="0" dirty="0"/>
              <a:t> réceptionniste dans un  hôtel. Un client vous demande de l’aider</a:t>
            </a:r>
            <a:r>
              <a:rPr lang="fr-FR" sz="2000" dirty="0"/>
              <a:t>.</a:t>
            </a:r>
            <a:r>
              <a:rPr lang="fr-FR" sz="2000" noProof="0" dirty="0"/>
              <a:t>                  </a:t>
            </a:r>
            <a:endParaRPr lang="fr-FR" sz="2400" noProof="0" dirty="0"/>
          </a:p>
          <a:p>
            <a:endParaRPr lang="en-GB" sz="2400" noProof="0" dirty="0"/>
          </a:p>
        </p:txBody>
      </p:sp>
    </p:spTree>
    <p:extLst>
      <p:ext uri="{BB962C8B-B14F-4D97-AF65-F5344CB8AC3E}">
        <p14:creationId xmlns:p14="http://schemas.microsoft.com/office/powerpoint/2010/main" val="4074571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Checklist pour les tâches de production orale</a:t>
            </a:r>
          </a:p>
        </p:txBody>
      </p:sp>
      <p:sp>
        <p:nvSpPr>
          <p:cNvPr id="3" name="Espace réservé du contenu 2"/>
          <p:cNvSpPr>
            <a:spLocks noGrp="1"/>
          </p:cNvSpPr>
          <p:nvPr>
            <p:ph idx="1"/>
          </p:nvPr>
        </p:nvSpPr>
        <p:spPr/>
        <p:txBody>
          <a:bodyPr/>
          <a:lstStyle/>
          <a:p>
            <a:pPr marL="0" indent="0">
              <a:buNone/>
            </a:pPr>
            <a:r>
              <a:rPr lang="fr-FR" sz="2400" dirty="0"/>
              <a:t>1. Le sujet du texte à produire est-il accessible aux candidats cibles et le contexte est-il réaliste?</a:t>
            </a:r>
          </a:p>
          <a:p>
            <a:pPr marL="0" indent="0">
              <a:buNone/>
            </a:pPr>
            <a:r>
              <a:rPr lang="fr-FR" sz="2400" dirty="0"/>
              <a:t>2. La langue dans les rubriques est-elle accessible aux candidats au niveau cible?</a:t>
            </a:r>
          </a:p>
          <a:p>
            <a:pPr marL="0" indent="0">
              <a:buNone/>
            </a:pPr>
            <a:r>
              <a:rPr lang="fr-FR" sz="2400" dirty="0"/>
              <a:t>3. L'objet de la tâche est-il clairement indiqué?</a:t>
            </a:r>
          </a:p>
          <a:p>
            <a:pPr marL="0" indent="0">
              <a:buNone/>
            </a:pPr>
            <a:r>
              <a:rPr lang="fr-FR" sz="2400" dirty="0"/>
              <a:t>4. La tâche donne-t-elle aux candidats la possibilité de montrer leur niveau?</a:t>
            </a:r>
          </a:p>
          <a:p>
            <a:pPr marL="0" indent="0">
              <a:buNone/>
            </a:pPr>
            <a:r>
              <a:rPr lang="fr-FR" sz="2400" dirty="0"/>
              <a:t>5. Existe-t-il un système de notation</a:t>
            </a:r>
            <a:r>
              <a:rPr lang="fr-FR" dirty="0"/>
              <a:t>?</a:t>
            </a:r>
          </a:p>
        </p:txBody>
      </p:sp>
    </p:spTree>
    <p:extLst>
      <p:ext uri="{BB962C8B-B14F-4D97-AF65-F5344CB8AC3E}">
        <p14:creationId xmlns:p14="http://schemas.microsoft.com/office/powerpoint/2010/main" val="3015474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066800" y="381000"/>
            <a:ext cx="6400800" cy="1143000"/>
          </a:xfrm>
        </p:spPr>
        <p:txBody>
          <a:bodyPr/>
          <a:lstStyle/>
          <a:p>
            <a:pPr eaLnBrk="1" hangingPunct="1"/>
            <a:r>
              <a:rPr lang="fr-FR" sz="3200" b="1" dirty="0"/>
              <a:t>Équité - </a:t>
            </a:r>
            <a:r>
              <a:rPr lang="fr-FR" sz="3200" b="1" dirty="0" err="1">
                <a:solidFill>
                  <a:srgbClr val="00B050"/>
                </a:solidFill>
              </a:rPr>
              <a:t>fairness</a:t>
            </a:r>
            <a:endParaRPr lang="fr-FR" sz="4000" b="1" dirty="0">
              <a:solidFill>
                <a:srgbClr val="00B050"/>
              </a:solidFill>
            </a:endParaRPr>
          </a:p>
        </p:txBody>
      </p:sp>
      <p:sp>
        <p:nvSpPr>
          <p:cNvPr id="4099" name="Rectangle 3"/>
          <p:cNvSpPr>
            <a:spLocks noGrp="1" noChangeArrowheads="1"/>
          </p:cNvSpPr>
          <p:nvPr>
            <p:ph type="body" idx="1"/>
          </p:nvPr>
        </p:nvSpPr>
        <p:spPr>
          <a:xfrm>
            <a:off x="1066800" y="1752600"/>
            <a:ext cx="7772400" cy="3886200"/>
          </a:xfrm>
        </p:spPr>
        <p:txBody>
          <a:bodyPr/>
          <a:lstStyle/>
          <a:p>
            <a:pPr eaLnBrk="1" hangingPunct="1"/>
            <a:r>
              <a:rPr lang="fr-FR" sz="2400" dirty="0"/>
              <a:t>Les organismes certificateurs ont comme objectif de rendre leur test le plus juste possible.</a:t>
            </a:r>
          </a:p>
          <a:p>
            <a:r>
              <a:rPr lang="fr-FR" sz="2400" dirty="0"/>
              <a:t>De nombreux organismes ont rédigé des Codes de pratique ou des Codes d’équité pour aider les organismes certificateurs à gérer les aspects pratiques permettant d’assurer l’équité des tests. </a:t>
            </a:r>
          </a:p>
          <a:p>
            <a:r>
              <a:rPr lang="fr-FR" sz="2400" dirty="0"/>
              <a:t>Lors de la conception des tests et examens, les organismes certificateurs peuvent essayer de minimiser les biais. On peut donner aux rédacteurs une liste de sujets à éviter</a:t>
            </a:r>
            <a:r>
              <a:rPr lang="en-GB" sz="2400" dirty="0"/>
              <a:t>. </a:t>
            </a:r>
            <a:endParaRPr lang="en-US" dirty="0"/>
          </a:p>
        </p:txBody>
      </p:sp>
    </p:spTree>
    <p:extLst>
      <p:ext uri="{BB962C8B-B14F-4D97-AF65-F5344CB8AC3E}">
        <p14:creationId xmlns:p14="http://schemas.microsoft.com/office/powerpoint/2010/main" val="1531431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685800" y="685800"/>
            <a:ext cx="7543800" cy="1143000"/>
          </a:xfrm>
        </p:spPr>
        <p:txBody>
          <a:bodyPr/>
          <a:lstStyle/>
          <a:p>
            <a:pPr eaLnBrk="1" hangingPunct="1"/>
            <a:r>
              <a:rPr lang="fr-FR" sz="3200" b="1" dirty="0"/>
              <a:t>Éthique – </a:t>
            </a:r>
            <a:r>
              <a:rPr lang="el-GR" sz="3200" b="1" dirty="0"/>
              <a:t>Δεοντολογία</a:t>
            </a:r>
            <a:r>
              <a:rPr lang="en-US" sz="3200" b="1" dirty="0"/>
              <a:t> – </a:t>
            </a:r>
            <a:r>
              <a:rPr lang="en-US" sz="3200" b="1" dirty="0">
                <a:solidFill>
                  <a:srgbClr val="00B050"/>
                </a:solidFill>
              </a:rPr>
              <a:t>ethical concerns</a:t>
            </a:r>
            <a:endParaRPr lang="fr-FR" sz="4000" b="1" dirty="0">
              <a:solidFill>
                <a:srgbClr val="00B050"/>
              </a:solidFill>
            </a:endParaRPr>
          </a:p>
        </p:txBody>
      </p:sp>
      <p:sp>
        <p:nvSpPr>
          <p:cNvPr id="4099" name="Rectangle 3"/>
          <p:cNvSpPr>
            <a:spLocks noGrp="1" noChangeArrowheads="1"/>
          </p:cNvSpPr>
          <p:nvPr>
            <p:ph type="body" idx="1"/>
          </p:nvPr>
        </p:nvSpPr>
        <p:spPr>
          <a:xfrm>
            <a:off x="685800" y="1828800"/>
            <a:ext cx="8153400" cy="3886200"/>
          </a:xfrm>
        </p:spPr>
        <p:txBody>
          <a:bodyPr/>
          <a:lstStyle/>
          <a:p>
            <a:r>
              <a:rPr lang="fr-FR" sz="2400" dirty="0"/>
              <a:t>Des tests de langue peuvent avoir des conséquences négatives sur des individus: par exemple dans le contexte de l’immigration, les décisions prises sur la base de résultats à un test peuvent avoir des conséquences graves et radicales pour la personne.</a:t>
            </a:r>
          </a:p>
          <a:p>
            <a:r>
              <a:rPr lang="fr-FR" sz="2400" dirty="0"/>
              <a:t>Les organismes certificateurs doivent s’assurer de la bonne diffusion et compréhension des bons principes parmi les membres de leurs organisations. Cela permettra de s’assurer que l’organisme applique bien les directives proposées.</a:t>
            </a:r>
          </a:p>
          <a:p>
            <a:pPr eaLnBrk="1" hangingPunct="1">
              <a:buFont typeface="Wingdings" pitchFamily="2" charset="2"/>
              <a:buNone/>
            </a:pPr>
            <a:endParaRPr lang="en-US" dirty="0"/>
          </a:p>
        </p:txBody>
      </p:sp>
    </p:spTree>
    <p:extLst>
      <p:ext uri="{BB962C8B-B14F-4D97-AF65-F5344CB8AC3E}">
        <p14:creationId xmlns:p14="http://schemas.microsoft.com/office/powerpoint/2010/main" val="3935821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Familiarisation-</a:t>
            </a:r>
            <a:r>
              <a:rPr lang="el-GR" dirty="0"/>
              <a:t>Εξοικείωση</a:t>
            </a:r>
            <a:endParaRPr lang="fr-FR" dirty="0"/>
          </a:p>
        </p:txBody>
      </p:sp>
      <p:sp>
        <p:nvSpPr>
          <p:cNvPr id="3" name="Espace réservé du contenu 2"/>
          <p:cNvSpPr>
            <a:spLocks noGrp="1"/>
          </p:cNvSpPr>
          <p:nvPr>
            <p:ph idx="1"/>
          </p:nvPr>
        </p:nvSpPr>
        <p:spPr/>
        <p:txBody>
          <a:bodyPr/>
          <a:lstStyle/>
          <a:p>
            <a:r>
              <a:rPr lang="fr-FR" sz="2800" dirty="0"/>
              <a:t>Le processus de mise en relation d’un test avec le CECR comprend 5 étapes: </a:t>
            </a:r>
          </a:p>
          <a:p>
            <a:r>
              <a:rPr lang="fr-FR" sz="2800" dirty="0"/>
              <a:t>Familiarisation </a:t>
            </a:r>
            <a:r>
              <a:rPr lang="fr-FR" sz="1600" dirty="0"/>
              <a:t>Sélection d’activités de formation visant à une bonne connaissance du CECRL, de ses niveaux et de ses descripteurs </a:t>
            </a:r>
          </a:p>
          <a:p>
            <a:r>
              <a:rPr lang="fr-FR" sz="2800" dirty="0"/>
              <a:t>Spécification</a:t>
            </a:r>
          </a:p>
          <a:p>
            <a:r>
              <a:rPr lang="fr-FR" sz="2800" dirty="0"/>
              <a:t>Standardisation et benchmarking</a:t>
            </a:r>
          </a:p>
          <a:p>
            <a:r>
              <a:rPr lang="fr-FR" sz="2800" dirty="0"/>
              <a:t>Définition des scores de césure</a:t>
            </a:r>
          </a:p>
          <a:p>
            <a:r>
              <a:rPr lang="fr-FR" sz="2800" dirty="0"/>
              <a:t>Validation </a:t>
            </a:r>
          </a:p>
          <a:p>
            <a:pPr marL="0" indent="0">
              <a:buNone/>
            </a:pPr>
            <a:r>
              <a:rPr lang="fr-FR" sz="2800" dirty="0"/>
              <a:t> </a:t>
            </a:r>
          </a:p>
          <a:p>
            <a:endParaRPr lang="fr-FR" dirty="0"/>
          </a:p>
        </p:txBody>
      </p:sp>
    </p:spTree>
    <p:extLst>
      <p:ext uri="{BB962C8B-B14F-4D97-AF65-F5344CB8AC3E}">
        <p14:creationId xmlns:p14="http://schemas.microsoft.com/office/powerpoint/2010/main" val="74763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685800"/>
            <a:ext cx="8291512" cy="792087"/>
          </a:xfrm>
        </p:spPr>
        <p:txBody>
          <a:bodyPr/>
          <a:lstStyle/>
          <a:p>
            <a:r>
              <a:rPr lang="fr-FR" altLang="en-US" sz="3600" b="1" dirty="0"/>
              <a:t>Familiarisation</a:t>
            </a:r>
            <a:endParaRPr lang="fr-FR" sz="3600" dirty="0"/>
          </a:p>
        </p:txBody>
      </p:sp>
      <p:sp>
        <p:nvSpPr>
          <p:cNvPr id="3" name="Zástupný symbol obsahu 2"/>
          <p:cNvSpPr>
            <a:spLocks noGrp="1"/>
          </p:cNvSpPr>
          <p:nvPr>
            <p:ph idx="1"/>
          </p:nvPr>
        </p:nvSpPr>
        <p:spPr>
          <a:xfrm>
            <a:off x="381000" y="1676400"/>
            <a:ext cx="8291264" cy="4104457"/>
          </a:xfrm>
        </p:spPr>
        <p:txBody>
          <a:bodyPr/>
          <a:lstStyle/>
          <a:p>
            <a:r>
              <a:rPr lang="fr-FR" altLang="en-US" sz="2400" dirty="0"/>
              <a:t>Il n’y a pas de frontière précise entre la fin de la familiarisation et le début de la spécification ou standardisation, car les premières activités sont une continuation du processus de familiarisation.</a:t>
            </a:r>
          </a:p>
          <a:p>
            <a:r>
              <a:rPr lang="fr-FR" altLang="en-US" sz="2400" dirty="0"/>
              <a:t>Une connaissance avérée  des niveaux du CECR est requise pour analyser et évaluer les tâches des tests et les performances en relation avec les niveaux du CECR.</a:t>
            </a:r>
          </a:p>
          <a:p>
            <a:r>
              <a:rPr lang="fr-FR" altLang="en-US" sz="2400" dirty="0"/>
              <a:t>Une connaissance détaillée du CECR, de ses niveaux et de ses descripteurs est nécessaire.</a:t>
            </a:r>
          </a:p>
          <a:p>
            <a:pPr marL="0" indent="0">
              <a:buNone/>
            </a:pPr>
            <a:endParaRPr lang="en-GB" altLang="en-US" sz="2400" dirty="0"/>
          </a:p>
          <a:p>
            <a:pPr marL="0" indent="0">
              <a:buNone/>
            </a:pPr>
            <a:endParaRPr lang="en-GB" altLang="en-US" sz="2400" dirty="0"/>
          </a:p>
          <a:p>
            <a:pPr marL="0" indent="0">
              <a:buNone/>
            </a:pPr>
            <a:endParaRPr lang="en-GB" altLang="en-US" sz="2400" dirty="0"/>
          </a:p>
          <a:p>
            <a:endParaRPr lang="sk-SK" dirty="0"/>
          </a:p>
        </p:txBody>
      </p:sp>
    </p:spTree>
    <p:extLst>
      <p:ext uri="{BB962C8B-B14F-4D97-AF65-F5344CB8AC3E}">
        <p14:creationId xmlns:p14="http://schemas.microsoft.com/office/powerpoint/2010/main" val="194990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Connaissance détaillée du CECR</a:t>
            </a:r>
          </a:p>
        </p:txBody>
      </p:sp>
      <p:sp>
        <p:nvSpPr>
          <p:cNvPr id="3" name="Espace réservé du contenu 2"/>
          <p:cNvSpPr>
            <a:spLocks noGrp="1"/>
          </p:cNvSpPr>
          <p:nvPr>
            <p:ph idx="1"/>
          </p:nvPr>
        </p:nvSpPr>
        <p:spPr/>
        <p:txBody>
          <a:bodyPr/>
          <a:lstStyle/>
          <a:p>
            <a:pPr marL="0" indent="0">
              <a:buNone/>
            </a:pPr>
            <a:r>
              <a:rPr lang="fr-FR" sz="2000" dirty="0"/>
              <a:t>Les éléments de l’approche actionnelle: </a:t>
            </a:r>
          </a:p>
          <a:p>
            <a:r>
              <a:rPr lang="fr-FR" sz="2000" dirty="0"/>
              <a:t>L’usage d’une langue y compris son apprentissage, comprend les actions accomplies par des personnes et individus et acteurs sociaux</a:t>
            </a:r>
          </a:p>
          <a:p>
            <a:r>
              <a:rPr lang="fr-FR" sz="2000" dirty="0"/>
              <a:t>Un ensemble de compétences  générales et notamment une compétence à communiquer langagièrement</a:t>
            </a:r>
          </a:p>
          <a:p>
            <a:r>
              <a:rPr lang="fr-FR" sz="2000" dirty="0"/>
              <a:t>Des contextes et des conditions variés avec différentes contraintes pour réaliser des activités langagières </a:t>
            </a:r>
          </a:p>
          <a:p>
            <a:r>
              <a:rPr lang="fr-FR" sz="2000" dirty="0"/>
              <a:t>Des stratégies langagières pour produire ou comprendre des textes en relation avec des thèmes dans des domaines spécifiques</a:t>
            </a:r>
          </a:p>
          <a:p>
            <a:r>
              <a:rPr lang="fr-FR" altLang="en-US" sz="2000" dirty="0"/>
              <a:t>Descripteurs pertinents (“capacités de faire”)  </a:t>
            </a:r>
          </a:p>
          <a:p>
            <a:r>
              <a:rPr lang="fr-FR" altLang="en-US" sz="2000" dirty="0"/>
              <a:t>Niveaux du CECR</a:t>
            </a:r>
          </a:p>
          <a:p>
            <a:endParaRPr lang="fr-FR" sz="2000" dirty="0"/>
          </a:p>
          <a:p>
            <a:endParaRPr lang="fr-FR" dirty="0"/>
          </a:p>
        </p:txBody>
      </p:sp>
    </p:spTree>
    <p:extLst>
      <p:ext uri="{BB962C8B-B14F-4D97-AF65-F5344CB8AC3E}">
        <p14:creationId xmlns:p14="http://schemas.microsoft.com/office/powerpoint/2010/main" val="3296248994"/>
      </p:ext>
    </p:extLst>
  </p:cSld>
  <p:clrMapOvr>
    <a:masterClrMapping/>
  </p:clrMapOvr>
</p:sld>
</file>

<file path=ppt/theme/theme1.xml><?xml version="1.0" encoding="utf-8"?>
<a:theme xmlns:a="http://schemas.openxmlformats.org/drawingml/2006/main" name="PPT-template-relang">
  <a:themeElements>
    <a:clrScheme name="chris">
      <a:dk1>
        <a:sysClr val="windowText" lastClr="000000"/>
      </a:dk1>
      <a:lt1>
        <a:sysClr val="window" lastClr="FFFFFF"/>
      </a:lt1>
      <a:dk2>
        <a:srgbClr val="92D050"/>
      </a:dk2>
      <a:lt2>
        <a:srgbClr val="F4E7ED"/>
      </a:lt2>
      <a:accent1>
        <a:srgbClr val="E36305"/>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PPT-template-relang</Template>
  <TotalTime>248</TotalTime>
  <Words>2674</Words>
  <Application>Microsoft Office PowerPoint</Application>
  <PresentationFormat>Προβολή στην οθόνη (4:3)</PresentationFormat>
  <Paragraphs>381</Paragraphs>
  <Slides>49</Slides>
  <Notes>24</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49</vt:i4>
      </vt:variant>
    </vt:vector>
  </HeadingPairs>
  <TitlesOfParts>
    <vt:vector size="56" baseType="lpstr">
      <vt:lpstr>Arial</vt:lpstr>
      <vt:lpstr>Arial Narrow Bold</vt:lpstr>
      <vt:lpstr>Calibri</vt:lpstr>
      <vt:lpstr>Times</vt:lpstr>
      <vt:lpstr>Times New Roman</vt:lpstr>
      <vt:lpstr>Wingdings</vt:lpstr>
      <vt:lpstr>PPT-template-relang</vt:lpstr>
      <vt:lpstr> </vt:lpstr>
      <vt:lpstr>Les compétences de l’utilisateur / apprenant</vt:lpstr>
      <vt:lpstr>Qu’est-ce que la validité? εγκυρότητα</vt:lpstr>
      <vt:lpstr>Qu’est-ce que la fiabilité? Αξιοπιστία -reliability</vt:lpstr>
      <vt:lpstr>Équité - fairness</vt:lpstr>
      <vt:lpstr>Éthique – Δεοντολογία – ethical concerns</vt:lpstr>
      <vt:lpstr>Familiarisation-Εξοικείωση</vt:lpstr>
      <vt:lpstr>Familiarisation</vt:lpstr>
      <vt:lpstr>Connaissance détaillée du CECR</vt:lpstr>
      <vt:lpstr>Trois tâches – 3 tasks</vt:lpstr>
      <vt:lpstr>Caractéristiques principales</vt:lpstr>
      <vt:lpstr>Introduction: Tâches et  items</vt:lpstr>
      <vt:lpstr>Critères de qualité – quality criteria</vt:lpstr>
      <vt:lpstr>Pertinence – Συνάφεια - relevance</vt:lpstr>
      <vt:lpstr>(CECR) Niveau</vt:lpstr>
      <vt:lpstr>Spécificité - specificity</vt:lpstr>
      <vt:lpstr>Objectivité - Αντικειμενικότητα</vt:lpstr>
      <vt:lpstr>Acceptabilité - Αποδοχή</vt:lpstr>
      <vt:lpstr>Transparence – Διαφάνεια- transparency</vt:lpstr>
      <vt:lpstr>Efficacité – Αποδοτικότητα - efficiency</vt:lpstr>
      <vt:lpstr>Langue utilisée – language use</vt:lpstr>
      <vt:lpstr>Présentation – lay-out</vt:lpstr>
      <vt:lpstr>Elaborer des questionnaires à choix multiple – constructing MC items</vt:lpstr>
      <vt:lpstr>Caractéristiques de l’introduction et de l’amorce – characteristics of introduction and stem</vt:lpstr>
      <vt:lpstr>Caractéristiques des options dans les QCM </vt:lpstr>
      <vt:lpstr> Concevoir des distracteurs dans les choix multiples – construction of MC distractors </vt:lpstr>
      <vt:lpstr>Appariement - matching</vt:lpstr>
      <vt:lpstr>Concevoir des test et des items ouverts – constructing open-ended tests &amp; items</vt:lpstr>
      <vt:lpstr>Format des Tests ouverts – format of open-ended tests</vt:lpstr>
      <vt:lpstr>Cloze</vt:lpstr>
      <vt:lpstr>Cloze</vt:lpstr>
      <vt:lpstr>Παρουσίαση του PowerPoint</vt:lpstr>
      <vt:lpstr>Ecrire dans le CECR</vt:lpstr>
      <vt:lpstr>Παρουσίαση του PowerPoint</vt:lpstr>
      <vt:lpstr>Παρουσίαση του PowerPoint</vt:lpstr>
      <vt:lpstr>Παρουσίαση του PowerPoint</vt:lpstr>
      <vt:lpstr>Le processus d’écriture  the writing process </vt:lpstr>
      <vt:lpstr>Παρουσίαση του PowerPoint</vt:lpstr>
      <vt:lpstr>Παρουσίαση του PowerPoint</vt:lpstr>
      <vt:lpstr>Παρουσίαση του PowerPoint</vt:lpstr>
      <vt:lpstr>Παρουσίαση του PowerPoint</vt:lpstr>
      <vt:lpstr>Caractéristiques des tâches  </vt:lpstr>
      <vt:lpstr>Macrofonctions et microfonctions</vt:lpstr>
      <vt:lpstr>Checklist pour les tâches d’écriture</vt:lpstr>
      <vt:lpstr>Parler dans le CECR</vt:lpstr>
      <vt:lpstr>Caractéristiques des tâches  </vt:lpstr>
      <vt:lpstr>Tâches du CECRF</vt:lpstr>
      <vt:lpstr>Jeux de rôles </vt:lpstr>
      <vt:lpstr>Checklist pour les tâches de production orale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Niamh Martin</dc:creator>
  <cp:lastModifiedBy>akis papa</cp:lastModifiedBy>
  <cp:revision>35</cp:revision>
  <cp:lastPrinted>2012-09-20T10:53:19Z</cp:lastPrinted>
  <dcterms:created xsi:type="dcterms:W3CDTF">2013-09-12T14:01:04Z</dcterms:created>
  <dcterms:modified xsi:type="dcterms:W3CDTF">2017-04-03T17:29:06Z</dcterms:modified>
</cp:coreProperties>
</file>